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1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13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6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17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8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19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20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21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09.xml" ContentType="application/inkml+xml"/>
  <Override PartName="/ppt/notesSlides/notesSlide24.xml" ContentType="application/vnd.openxmlformats-officedocument.presentationml.notesSlide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25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26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2" r:id="rId3"/>
    <p:sldId id="304" r:id="rId4"/>
    <p:sldId id="316" r:id="rId5"/>
    <p:sldId id="283" r:id="rId6"/>
    <p:sldId id="267" r:id="rId7"/>
    <p:sldId id="281" r:id="rId8"/>
    <p:sldId id="305" r:id="rId9"/>
    <p:sldId id="311" r:id="rId10"/>
    <p:sldId id="278" r:id="rId11"/>
    <p:sldId id="270" r:id="rId12"/>
    <p:sldId id="287" r:id="rId13"/>
    <p:sldId id="285" r:id="rId14"/>
    <p:sldId id="291" r:id="rId15"/>
    <p:sldId id="266" r:id="rId16"/>
    <p:sldId id="288" r:id="rId17"/>
    <p:sldId id="321" r:id="rId18"/>
    <p:sldId id="269" r:id="rId19"/>
    <p:sldId id="294" r:id="rId20"/>
    <p:sldId id="290" r:id="rId21"/>
    <p:sldId id="302" r:id="rId22"/>
    <p:sldId id="292" r:id="rId23"/>
    <p:sldId id="296" r:id="rId24"/>
    <p:sldId id="277" r:id="rId25"/>
    <p:sldId id="297" r:id="rId26"/>
    <p:sldId id="299" r:id="rId27"/>
    <p:sldId id="289" r:id="rId28"/>
    <p:sldId id="301" r:id="rId29"/>
    <p:sldId id="303" r:id="rId30"/>
    <p:sldId id="300" r:id="rId31"/>
    <p:sldId id="325" r:id="rId32"/>
    <p:sldId id="324" r:id="rId33"/>
    <p:sldId id="322" r:id="rId34"/>
    <p:sldId id="318" r:id="rId35"/>
    <p:sldId id="319" r:id="rId36"/>
    <p:sldId id="32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3DED1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37059" autoAdjust="0"/>
  </p:normalViewPr>
  <p:slideViewPr>
    <p:cSldViewPr snapToGrid="0">
      <p:cViewPr varScale="1">
        <p:scale>
          <a:sx n="33" d="100"/>
          <a:sy n="33" d="100"/>
        </p:scale>
        <p:origin x="277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kroll\AppData\Local\Box\Box%20Edit\Documents\j+Ya6WNoNUiNeXEvQxeKtw==\Class%20Census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Views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37-4F69-91EE-546093BD6C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37-4F69-91EE-546093BD6C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37-4F69-91EE-546093BD6C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37-4F69-91EE-546093BD6C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37-4F69-91EE-546093BD6C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837-4F69-91EE-546093BD6C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837-4F69-91EE-546093BD6C9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837-4F69-91EE-546093BD6C9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837-4F69-91EE-546093BD6C9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837-4F69-91EE-546093BD6C9A}"/>
              </c:ext>
            </c:extLst>
          </c:dPt>
          <c:dLbls>
            <c:dLbl>
              <c:idx val="0"/>
              <c:layout>
                <c:manualLayout>
                  <c:x val="5.5371207955722153E-2"/>
                  <c:y val="0.232963817620236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74182001378799"/>
                      <c:h val="0.254579510429651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837-4F69-91EE-546093BD6C9A}"/>
                </c:ext>
              </c:extLst>
            </c:dLbl>
            <c:dLbl>
              <c:idx val="1"/>
              <c:layout>
                <c:manualLayout>
                  <c:x val="3.9351851851851936E-2"/>
                  <c:y val="-1.9841269841269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37-4F69-91EE-546093BD6C9A}"/>
                </c:ext>
              </c:extLst>
            </c:dLbl>
            <c:dLbl>
              <c:idx val="2"/>
              <c:layout>
                <c:manualLayout>
                  <c:x val="-5.5555555555555552E-2"/>
                  <c:y val="-3.5714285714285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37-4F69-91EE-546093BD6C9A}"/>
                </c:ext>
              </c:extLst>
            </c:dLbl>
            <c:dLbl>
              <c:idx val="3"/>
              <c:layout>
                <c:manualLayout>
                  <c:x val="-2.5462962962962962E-2"/>
                  <c:y val="1.9841269841269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837-4F69-91EE-546093BD6C9A}"/>
                </c:ext>
              </c:extLst>
            </c:dLbl>
            <c:dLbl>
              <c:idx val="4"/>
              <c:layout>
                <c:manualLayout>
                  <c:x val="-0.13944371488460239"/>
                  <c:y val="0.157236638687188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837-4F69-91EE-546093BD6C9A}"/>
                </c:ext>
              </c:extLst>
            </c:dLbl>
            <c:dLbl>
              <c:idx val="5"/>
              <c:layout>
                <c:manualLayout>
                  <c:x val="-2.3950253710056019E-2"/>
                  <c:y val="0.194272397957357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91915189947608"/>
                      <c:h val="0.20497804712139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837-4F69-91EE-546093BD6C9A}"/>
                </c:ext>
              </c:extLst>
            </c:dLbl>
            <c:dLbl>
              <c:idx val="6"/>
              <c:layout>
                <c:manualLayout>
                  <c:x val="-0.27058027453158534"/>
                  <c:y val="2.0667276378442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837-4F69-91EE-546093BD6C9A}"/>
                </c:ext>
              </c:extLst>
            </c:dLbl>
            <c:dLbl>
              <c:idx val="7"/>
              <c:layout>
                <c:manualLayout>
                  <c:x val="4.873155438577884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200404428901178"/>
                      <c:h val="0.19904507419064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837-4F69-91EE-546093BD6C9A}"/>
                </c:ext>
              </c:extLst>
            </c:dLbl>
            <c:dLbl>
              <c:idx val="8"/>
              <c:layout>
                <c:manualLayout>
                  <c:x val="0.22685185185185178"/>
                  <c:y val="-6.7460317460317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837-4F69-91EE-546093BD6C9A}"/>
                </c:ext>
              </c:extLst>
            </c:dLbl>
            <c:dLbl>
              <c:idx val="9"/>
              <c:layout>
                <c:manualLayout>
                  <c:x val="0.3822010114909164"/>
                  <c:y val="7.2419763774658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71837067346205"/>
                      <c:h val="0.254579510429651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9837-4F69-91EE-546093BD6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Conservative</c:v>
                </c:pt>
                <c:pt idx="1">
                  <c:v>Republican</c:v>
                </c:pt>
                <c:pt idx="2">
                  <c:v>Liberal</c:v>
                </c:pt>
                <c:pt idx="3">
                  <c:v>Democratic</c:v>
                </c:pt>
                <c:pt idx="4">
                  <c:v>None</c:v>
                </c:pt>
                <c:pt idx="5">
                  <c:v>Middle/Moderate</c:v>
                </c:pt>
                <c:pt idx="6">
                  <c:v>Yippie</c:v>
                </c:pt>
                <c:pt idx="7">
                  <c:v>Progressive</c:v>
                </c:pt>
                <c:pt idx="8">
                  <c:v>Libertarian</c:v>
                </c:pt>
                <c:pt idx="9">
                  <c:v>Independent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</c:v>
                </c:pt>
                <c:pt idx="1">
                  <c:v>11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837-4F69-91EE-546093BD6C9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'Political Views'!$B$1</c:f>
              <c:strCache>
                <c:ptCount val="1"/>
                <c:pt idx="0">
                  <c:v>Political Views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81-4B7B-B60D-0E6D953C91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81-4B7B-B60D-0E6D953C91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81-4B7B-B60D-0E6D953C91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81-4B7B-B60D-0E6D953C91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81-4B7B-B60D-0E6D953C91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81-4B7B-B60D-0E6D953C91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'Political Views'!$A$2:$A$7</c:f>
              <c:strCache>
                <c:ptCount val="6"/>
                <c:pt idx="0">
                  <c:v>Conservative</c:v>
                </c:pt>
                <c:pt idx="1">
                  <c:v>Liberal</c:v>
                </c:pt>
                <c:pt idx="2">
                  <c:v>Independent</c:v>
                </c:pt>
                <c:pt idx="3">
                  <c:v>Libertarian</c:v>
                </c:pt>
                <c:pt idx="4">
                  <c:v>Moderate</c:v>
                </c:pt>
                <c:pt idx="5">
                  <c:v>NR</c:v>
                </c:pt>
              </c:strCache>
            </c:strRef>
          </c:cat>
          <c:val>
            <c:numRef>
              <c:f>'Political Views'!$B$2:$B$7</c:f>
              <c:numCache>
                <c:formatCode>0%</c:formatCode>
                <c:ptCount val="6"/>
                <c:pt idx="0">
                  <c:v>0.72</c:v>
                </c:pt>
                <c:pt idx="1">
                  <c:v>0.17</c:v>
                </c:pt>
                <c:pt idx="2">
                  <c:v>0.02</c:v>
                </c:pt>
                <c:pt idx="3">
                  <c:v>0.02</c:v>
                </c:pt>
                <c:pt idx="4">
                  <c:v>0.03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81-4B7B-B60D-0E6D953C912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0C147-3E57-4DC1-9274-044DFF6B592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002BDD0-55B8-4270-ACD3-4852C9DC5ECC}">
      <dgm:prSet phldrT="[Text]" custT="1"/>
      <dgm:spPr/>
      <dgm:t>
        <a:bodyPr/>
        <a:lstStyle/>
        <a:p>
          <a:endParaRPr lang="en-US" sz="2800" dirty="0"/>
        </a:p>
        <a:p>
          <a:endParaRPr lang="en-US" sz="2000" dirty="0"/>
        </a:p>
        <a:p>
          <a:r>
            <a:rPr lang="en-US" sz="2800" dirty="0"/>
            <a:t>White people (European ancestry)</a:t>
          </a:r>
        </a:p>
      </dgm:t>
    </dgm:pt>
    <dgm:pt modelId="{6FB63779-4C78-4174-9FFE-FC15A5EEE329}" type="parTrans" cxnId="{84CEF1F7-3239-4235-B1E7-D2DE2D8F8DF9}">
      <dgm:prSet/>
      <dgm:spPr/>
      <dgm:t>
        <a:bodyPr/>
        <a:lstStyle/>
        <a:p>
          <a:endParaRPr lang="en-US"/>
        </a:p>
      </dgm:t>
    </dgm:pt>
    <dgm:pt modelId="{13EC0E8B-1475-4592-84EA-1263F3EDE85F}" type="sibTrans" cxnId="{84CEF1F7-3239-4235-B1E7-D2DE2D8F8DF9}">
      <dgm:prSet/>
      <dgm:spPr/>
      <dgm:t>
        <a:bodyPr/>
        <a:lstStyle/>
        <a:p>
          <a:endParaRPr lang="en-US"/>
        </a:p>
      </dgm:t>
    </dgm:pt>
    <dgm:pt modelId="{B4F83CBE-B14F-4748-95D0-BC12C18DBD44}">
      <dgm:prSet phldrT="[Text]" custT="1"/>
      <dgm:spPr/>
      <dgm:t>
        <a:bodyPr/>
        <a:lstStyle/>
        <a:p>
          <a:r>
            <a:rPr lang="en-US" sz="2800" dirty="0"/>
            <a:t>People of color</a:t>
          </a:r>
        </a:p>
      </dgm:t>
    </dgm:pt>
    <dgm:pt modelId="{FE3EA366-DD25-4980-A516-DB7FC611A031}" type="parTrans" cxnId="{4CF47BEC-96F1-4A7F-B23C-94F050C08E0D}">
      <dgm:prSet/>
      <dgm:spPr/>
      <dgm:t>
        <a:bodyPr/>
        <a:lstStyle/>
        <a:p>
          <a:endParaRPr lang="en-US"/>
        </a:p>
      </dgm:t>
    </dgm:pt>
    <dgm:pt modelId="{35A76B8B-6F6A-47E7-A4DB-62A8B95D5012}" type="sibTrans" cxnId="{4CF47BEC-96F1-4A7F-B23C-94F050C08E0D}">
      <dgm:prSet/>
      <dgm:spPr/>
      <dgm:t>
        <a:bodyPr/>
        <a:lstStyle/>
        <a:p>
          <a:endParaRPr lang="en-US"/>
        </a:p>
      </dgm:t>
    </dgm:pt>
    <dgm:pt modelId="{CEC714FC-F2DD-4CE2-98B3-FFF88C8D7A12}">
      <dgm:prSet phldrT="[Text]" custT="1"/>
      <dgm:spPr/>
      <dgm:t>
        <a:bodyPr/>
        <a:lstStyle/>
        <a:p>
          <a:r>
            <a:rPr lang="en-US" sz="2800" dirty="0"/>
            <a:t>Black people (African, Australian,       Melanesian ancestry)</a:t>
          </a:r>
        </a:p>
      </dgm:t>
    </dgm:pt>
    <dgm:pt modelId="{9E86D67F-EF92-4BB3-B65C-42196389F0F6}" type="parTrans" cxnId="{0E1C6575-0408-48FC-B8E1-CE7F76F82BB3}">
      <dgm:prSet/>
      <dgm:spPr/>
      <dgm:t>
        <a:bodyPr/>
        <a:lstStyle/>
        <a:p>
          <a:endParaRPr lang="en-US"/>
        </a:p>
      </dgm:t>
    </dgm:pt>
    <dgm:pt modelId="{AAAA07F9-C432-427C-8706-AF5A036C35F8}" type="sibTrans" cxnId="{0E1C6575-0408-48FC-B8E1-CE7F76F82BB3}">
      <dgm:prSet/>
      <dgm:spPr/>
      <dgm:t>
        <a:bodyPr/>
        <a:lstStyle/>
        <a:p>
          <a:endParaRPr lang="en-US"/>
        </a:p>
      </dgm:t>
    </dgm:pt>
    <dgm:pt modelId="{721CF6B0-45DA-4981-83B6-93EF0D56DF10}" type="pres">
      <dgm:prSet presAssocID="{B810C147-3E57-4DC1-9274-044DFF6B5921}" presName="Name0" presStyleCnt="0">
        <dgm:presLayoutVars>
          <dgm:dir/>
          <dgm:animLvl val="lvl"/>
          <dgm:resizeHandles val="exact"/>
        </dgm:presLayoutVars>
      </dgm:prSet>
      <dgm:spPr/>
    </dgm:pt>
    <dgm:pt modelId="{9A5EB64D-7B63-437E-A4A1-982F3E89106D}" type="pres">
      <dgm:prSet presAssocID="{C002BDD0-55B8-4270-ACD3-4852C9DC5ECC}" presName="Name8" presStyleCnt="0"/>
      <dgm:spPr/>
    </dgm:pt>
    <dgm:pt modelId="{D96FC1C7-E360-4A3D-9C1F-40566E306676}" type="pres">
      <dgm:prSet presAssocID="{C002BDD0-55B8-4270-ACD3-4852C9DC5ECC}" presName="level" presStyleLbl="node1" presStyleIdx="0" presStyleCnt="3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25147-50E6-4DBC-AEB1-FFF8ACF014B4}" type="pres">
      <dgm:prSet presAssocID="{C002BDD0-55B8-4270-ACD3-4852C9DC5E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859AF-7C97-43E9-AD97-7641EDC64E8D}" type="pres">
      <dgm:prSet presAssocID="{B4F83CBE-B14F-4748-95D0-BC12C18DBD44}" presName="Name8" presStyleCnt="0"/>
      <dgm:spPr/>
    </dgm:pt>
    <dgm:pt modelId="{0118B6F5-319E-4844-A232-DB60FD6E6EA8}" type="pres">
      <dgm:prSet presAssocID="{B4F83CBE-B14F-4748-95D0-BC12C18DBD44}" presName="level" presStyleLbl="node1" presStyleIdx="1" presStyleCnt="3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78810-5238-43D9-BDE9-28893383F94D}" type="pres">
      <dgm:prSet presAssocID="{B4F83CBE-B14F-4748-95D0-BC12C18DBD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929E1-94A3-478C-A07A-D9862CC4B508}" type="pres">
      <dgm:prSet presAssocID="{CEC714FC-F2DD-4CE2-98B3-FFF88C8D7A12}" presName="Name8" presStyleCnt="0"/>
      <dgm:spPr/>
    </dgm:pt>
    <dgm:pt modelId="{801E50D9-28B7-42A9-8D94-CF1F37480D09}" type="pres">
      <dgm:prSet presAssocID="{CEC714FC-F2DD-4CE2-98B3-FFF88C8D7A1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87798-2FA0-4808-83C0-50A2F02AC237}" type="pres">
      <dgm:prSet presAssocID="{CEC714FC-F2DD-4CE2-98B3-FFF88C8D7A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958861-8736-43E8-8B70-D3C937C34171}" type="presOf" srcId="{B4F83CBE-B14F-4748-95D0-BC12C18DBD44}" destId="{8B278810-5238-43D9-BDE9-28893383F94D}" srcOrd="1" destOrd="0" presId="urn:microsoft.com/office/officeart/2005/8/layout/pyramid1"/>
    <dgm:cxn modelId="{7FF4FA0E-F79A-40D1-A967-7D91B7D11161}" type="presOf" srcId="{B810C147-3E57-4DC1-9274-044DFF6B5921}" destId="{721CF6B0-45DA-4981-83B6-93EF0D56DF10}" srcOrd="0" destOrd="0" presId="urn:microsoft.com/office/officeart/2005/8/layout/pyramid1"/>
    <dgm:cxn modelId="{0E1C6575-0408-48FC-B8E1-CE7F76F82BB3}" srcId="{B810C147-3E57-4DC1-9274-044DFF6B5921}" destId="{CEC714FC-F2DD-4CE2-98B3-FFF88C8D7A12}" srcOrd="2" destOrd="0" parTransId="{9E86D67F-EF92-4BB3-B65C-42196389F0F6}" sibTransId="{AAAA07F9-C432-427C-8706-AF5A036C35F8}"/>
    <dgm:cxn modelId="{84CEF1F7-3239-4235-B1E7-D2DE2D8F8DF9}" srcId="{B810C147-3E57-4DC1-9274-044DFF6B5921}" destId="{C002BDD0-55B8-4270-ACD3-4852C9DC5ECC}" srcOrd="0" destOrd="0" parTransId="{6FB63779-4C78-4174-9FFE-FC15A5EEE329}" sibTransId="{13EC0E8B-1475-4592-84EA-1263F3EDE85F}"/>
    <dgm:cxn modelId="{4CF47BEC-96F1-4A7F-B23C-94F050C08E0D}" srcId="{B810C147-3E57-4DC1-9274-044DFF6B5921}" destId="{B4F83CBE-B14F-4748-95D0-BC12C18DBD44}" srcOrd="1" destOrd="0" parTransId="{FE3EA366-DD25-4980-A516-DB7FC611A031}" sibTransId="{35A76B8B-6F6A-47E7-A4DB-62A8B95D5012}"/>
    <dgm:cxn modelId="{AF04C8D0-3E5D-4EC0-8936-0839587E6F9D}" type="presOf" srcId="{CEC714FC-F2DD-4CE2-98B3-FFF88C8D7A12}" destId="{801E50D9-28B7-42A9-8D94-CF1F37480D09}" srcOrd="0" destOrd="0" presId="urn:microsoft.com/office/officeart/2005/8/layout/pyramid1"/>
    <dgm:cxn modelId="{111A2097-1BE9-463A-B122-FAE4C3DE1FB6}" type="presOf" srcId="{CEC714FC-F2DD-4CE2-98B3-FFF88C8D7A12}" destId="{4F387798-2FA0-4808-83C0-50A2F02AC237}" srcOrd="1" destOrd="0" presId="urn:microsoft.com/office/officeart/2005/8/layout/pyramid1"/>
    <dgm:cxn modelId="{6E61AB8D-372F-45B0-9F27-AEEB430B529E}" type="presOf" srcId="{B4F83CBE-B14F-4748-95D0-BC12C18DBD44}" destId="{0118B6F5-319E-4844-A232-DB60FD6E6EA8}" srcOrd="0" destOrd="0" presId="urn:microsoft.com/office/officeart/2005/8/layout/pyramid1"/>
    <dgm:cxn modelId="{AEC6DE64-EA8C-4FDD-AFE5-55EBA7F5BE98}" type="presOf" srcId="{C002BDD0-55B8-4270-ACD3-4852C9DC5ECC}" destId="{2E525147-50E6-4DBC-AEB1-FFF8ACF014B4}" srcOrd="1" destOrd="0" presId="urn:microsoft.com/office/officeart/2005/8/layout/pyramid1"/>
    <dgm:cxn modelId="{BD16DB44-FF9A-4CA5-A39E-B0DDA968061A}" type="presOf" srcId="{C002BDD0-55B8-4270-ACD3-4852C9DC5ECC}" destId="{D96FC1C7-E360-4A3D-9C1F-40566E306676}" srcOrd="0" destOrd="0" presId="urn:microsoft.com/office/officeart/2005/8/layout/pyramid1"/>
    <dgm:cxn modelId="{F8E4D590-3ECC-4461-BCF7-E5A26DBBBA92}" type="presParOf" srcId="{721CF6B0-45DA-4981-83B6-93EF0D56DF10}" destId="{9A5EB64D-7B63-437E-A4A1-982F3E89106D}" srcOrd="0" destOrd="0" presId="urn:microsoft.com/office/officeart/2005/8/layout/pyramid1"/>
    <dgm:cxn modelId="{0922C3BE-E0C6-409F-ABB8-99212D259817}" type="presParOf" srcId="{9A5EB64D-7B63-437E-A4A1-982F3E89106D}" destId="{D96FC1C7-E360-4A3D-9C1F-40566E306676}" srcOrd="0" destOrd="0" presId="urn:microsoft.com/office/officeart/2005/8/layout/pyramid1"/>
    <dgm:cxn modelId="{E8E8DD33-E6B2-420E-A3CB-8FD9D6BA4636}" type="presParOf" srcId="{9A5EB64D-7B63-437E-A4A1-982F3E89106D}" destId="{2E525147-50E6-4DBC-AEB1-FFF8ACF014B4}" srcOrd="1" destOrd="0" presId="urn:microsoft.com/office/officeart/2005/8/layout/pyramid1"/>
    <dgm:cxn modelId="{6D977A51-B444-4695-849B-56A38D4BE509}" type="presParOf" srcId="{721CF6B0-45DA-4981-83B6-93EF0D56DF10}" destId="{30C859AF-7C97-43E9-AD97-7641EDC64E8D}" srcOrd="1" destOrd="0" presId="urn:microsoft.com/office/officeart/2005/8/layout/pyramid1"/>
    <dgm:cxn modelId="{BE3D6C63-E525-4C1A-8024-8269DA5F8E18}" type="presParOf" srcId="{30C859AF-7C97-43E9-AD97-7641EDC64E8D}" destId="{0118B6F5-319E-4844-A232-DB60FD6E6EA8}" srcOrd="0" destOrd="0" presId="urn:microsoft.com/office/officeart/2005/8/layout/pyramid1"/>
    <dgm:cxn modelId="{36C68D14-07F5-42ED-9092-E904C3B2B646}" type="presParOf" srcId="{30C859AF-7C97-43E9-AD97-7641EDC64E8D}" destId="{8B278810-5238-43D9-BDE9-28893383F94D}" srcOrd="1" destOrd="0" presId="urn:microsoft.com/office/officeart/2005/8/layout/pyramid1"/>
    <dgm:cxn modelId="{531DD893-30D1-43DA-BCA7-101C32424CB0}" type="presParOf" srcId="{721CF6B0-45DA-4981-83B6-93EF0D56DF10}" destId="{701929E1-94A3-478C-A07A-D9862CC4B508}" srcOrd="2" destOrd="0" presId="urn:microsoft.com/office/officeart/2005/8/layout/pyramid1"/>
    <dgm:cxn modelId="{12BA7C47-8189-4F7E-8CF5-6AD688D00AC8}" type="presParOf" srcId="{701929E1-94A3-478C-A07A-D9862CC4B508}" destId="{801E50D9-28B7-42A9-8D94-CF1F37480D09}" srcOrd="0" destOrd="0" presId="urn:microsoft.com/office/officeart/2005/8/layout/pyramid1"/>
    <dgm:cxn modelId="{9D2AFDE4-2A1A-4564-9542-679284F7AA66}" type="presParOf" srcId="{701929E1-94A3-478C-A07A-D9862CC4B508}" destId="{4F387798-2FA0-4808-83C0-50A2F02AC23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FC1C7-E360-4A3D-9C1F-40566E306676}">
      <dsp:nvSpPr>
        <dsp:cNvPr id="0" name=""/>
        <dsp:cNvSpPr/>
      </dsp:nvSpPr>
      <dsp:spPr>
        <a:xfrm>
          <a:off x="3505200" y="0"/>
          <a:ext cx="3505200" cy="1840829"/>
        </a:xfrm>
        <a:prstGeom prst="trapezoid">
          <a:avLst>
            <a:gd name="adj" fmla="val 952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White people (European ancestry)</a:t>
          </a:r>
        </a:p>
      </dsp:txBody>
      <dsp:txXfrm>
        <a:off x="3505200" y="0"/>
        <a:ext cx="3505200" cy="1840829"/>
      </dsp:txXfrm>
    </dsp:sp>
    <dsp:sp modelId="{0118B6F5-319E-4844-A232-DB60FD6E6EA8}">
      <dsp:nvSpPr>
        <dsp:cNvPr id="0" name=""/>
        <dsp:cNvSpPr/>
      </dsp:nvSpPr>
      <dsp:spPr>
        <a:xfrm>
          <a:off x="1752599" y="1840829"/>
          <a:ext cx="7010400" cy="1840829"/>
        </a:xfrm>
        <a:prstGeom prst="trapezoid">
          <a:avLst>
            <a:gd name="adj" fmla="val 952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People of color</a:t>
          </a:r>
        </a:p>
      </dsp:txBody>
      <dsp:txXfrm>
        <a:off x="2979419" y="1840829"/>
        <a:ext cx="4556760" cy="1840829"/>
      </dsp:txXfrm>
    </dsp:sp>
    <dsp:sp modelId="{801E50D9-28B7-42A9-8D94-CF1F37480D09}">
      <dsp:nvSpPr>
        <dsp:cNvPr id="0" name=""/>
        <dsp:cNvSpPr/>
      </dsp:nvSpPr>
      <dsp:spPr>
        <a:xfrm>
          <a:off x="0" y="3681659"/>
          <a:ext cx="10515600" cy="1840829"/>
        </a:xfrm>
        <a:prstGeom prst="trapezoid">
          <a:avLst>
            <a:gd name="adj" fmla="val 952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Black people (African, Australian,       Melanesian ancestry)</a:t>
          </a:r>
        </a:p>
      </dsp:txBody>
      <dsp:txXfrm>
        <a:off x="1840229" y="3681659"/>
        <a:ext cx="6835140" cy="1840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600E9-D996-4BF1-94E8-FC0D10CD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5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40:28.73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8403 5546 0,'0'-21'110,"0"-1"-110,-21 22 0,-21 0 15,20 0-15,-20 0 0,-21 0 0,20 0 16,1 0-16,-22 0 0,1 0 0,-1 0 16,1 0-16,-22 0 0,22 0 0,-1 0 15,1 0-15,-1 0 0,1 0 16,20 0-16,1 0 0,0 0 0,21 0 15,-43 0-15,43 0 0,0 0 0,0 0 16,-22 0-16,22 0 0,0 0 16,0 0-16,-22 0 0,1 0 0,21 0 15,-21 0-15,20 0 0,-41 0 0,42 0 16,-22 0-16,1 0 0,-21 0 0,20 0 16,-20 0-16,-1 22 0,1-22 0,-149 21 15,149 0-15,-1-21 16,1 21-16,-1-21 0,22 0 0,-1 21 15,1-21-15,0 0 0,-1 0 0,-20 0 16,42 21-16,-22-21 0,22 0 16,-21 0-16,21 0 0,0 0 0,-22 0 15,-20 22-15,42-22 0,-1 0 0,1 0 16,-21 0-16,21 0 0,0 21 0,-1-21 16,1 0-16,0 0 0,0 0 0,0 0 15,0 0-15,-22 0 0,22 0 16,0 0-16,0 0 0,0 0 15,-22 0-15,22 0 0,0 0 16,0 0-16,0 0 0,-1 0 0,1 0 16,-21 0-16,21 0 0,0 0 0,-1 0 15,-20 0-15,21 0 0,0 0 16,0 0-16,-1 0 0,-41 0 16,42 0-1,-64 0-15,64 0 16,0 0-16,-43 0 15,43 0-15,0 0 0,-21 0 0,20 0 16,1 0-16,0 0 0,0 0 16,-21 0-16,20 0 15,1 0-15,0 0 0,0 0 0,0 0 16,-43 0 0,43 0-16,0 0 0,0 0 15,0 0-15,-22 0 16,1 0-16,21 0 0,-22 0 15,22 0-15,0 0 16,0 0-16,0 0 16,0 0-1,-1 0 1,1 0 0,0 0-1,0 0-15,-21 0 16,20 0-16,1 0 0,0 0 15,0 0-15,0 0 16,0 0-16,-1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59:47.51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4614 17293 0,'21'-21'140,"-21"0"-140,-21 21 16,0 0 0,0 0-16,0-21 0,0 21 15,-22-21-15,22 21 16,21-22-16,-21 22 0,0 0 16,0 0-16,-1 0 15,1 0 1,0 0-16,0 0 15,0 0-15,0-21 16,-1 21-16,1 0 16,0 0-16,0 0 15,0 0 1,-22 0-16,22 0 16,0 0-1,0 0-15,0 0 16,0 0-16,-1 0 15,1 0-15,0 0 16,0 0-16,0 0 16,0 0-16,-1 0 15,1 0-15,0 0 16,0 0-16,0 0 16,0 0-16,-1 0 31,-20 21-16,42 1-15,-21-22 16,0 21-16,0 0 16,21 0-1,-22-21 1,22 21-16,-21-21 16,0 21-16,0 1 15,21-1 16,-21-21-31,21 21 0,-21 0 16,21 0 0,-22-21-1,22 21-15,0 1 16,0-1 0,-21-21-1,21 21-15,0 0 31,0 0-31,0 0 16,0 22 0,0-22-1,0 0-15,0 0 0,0 22 16,0-22 0,0 0-16,0 21 0,0-21 15,0 22-15,0-22 16,21-21-16,-21 21 0,0 0 0,22 0 15,-22 1-15,0-1 16,21 0-16,0 0 16,0 21-16,0 1 15,-21-22-15,21 0 0,1 0 16,-22 0-16,21-21 0,0 22 16,0-1-16,-21 0 0,21-21 15,0 42-15,1-21 16,-1 1-16,0-22 0,-21 21 15,21-21-15,0 21 0,22 0 0,-22-21 16,0 0-16,21 21 0,-21 0 0,1-21 16,20 22-16,-21-1 0,21-21 0,1 21 15,-1 0-15,-21-21 0,22 21 16,-22-21-16,21 0 0,-21 0 16,-21 21-16,43-21 0,-22 0 0,21 0 15,-21 0-15,0 0 16,1 0-16,20 0 0,0 0 0,1 0 15,-22 0-15,21 0 0,-21 0 16,22 0-16,-22 0 16,0 0-16,0 0 0,21 0 15,1 0-15,-22 0 0,21-42 16,1 21-16,-22 0 16,0 0-16,21-1 0,-42-20 15,21 21-15,1-21 0,-22 20 16,21 1-16,0-21 0,0 21 0,-21 0 15,0-22-15,0 22 0,21-21 0,-21 21 16,0-22-16,0 1 0,0 0 0,0-1 16,21 1-16,-21-22 0,0 22 0,0-106 15,0 127 1,0-22-16,0 1 0,0-21 0,0 41 16,0 1-16,0 0 0,0-64 15,0 43-15,0 21 0,0 0 16,0-22-16,0 22 0,0 0 15,0 0-15,-21 0 16,-21-22 0,21 22-16,0 21 15,-1-21-15,1 21 16,0 0-16,0-21 16,0 21-16,21-21 15,-21 21-15,-22 0 0,22 0 16,0 0-16,0 0 0,0 0 15,-1 0-15,1 0 16,0 0-16,-21 0 16,21 0-16,21-21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49:55.00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28215 5017 0,'0'-22'46,"-21"22"-46,0 0 16,-43-21-16,1 21 0,-1 0 0,-20 0 16,-1 0-16,0-21 0,-21 21 0,43 0 15,-1 0-15,1 0 0,-22 0 0,1 0 16,-1 0-16,0 0 0,1 0 0,20 0 16,1 0-16,-22 0 0,43 0 0,-22 0 15,22 0-15,-1 0 0,1 0 0,21 0 16,-21 0-16,-1 0 0,1 0 0,-22 0 15,22 0-15,-21 0 0,-1 0 0,22 0 16,-22 0-16,1 0 0,-1 0 16,1 0-16,20 0 0,-20 0 0,-1 0 15,1 0-15,42 0 0,0 0 0,-43 0 16,43 0-16,0 0 0,0 0 0,-22 0 16,22 0-16,0 0 15,0 0 1,0 0-1,-1 0-15,-20 0 16,21 0-16,0 0 0,0 0 16,-1 0-16,1 0 0,0 0 0,0 0 15,0 0-15,0 0 16,-1 21-16,1-21 0,21 21 0,-21-21 16,0 22-16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49:57.37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25104 6456 0,'-22'-21'125,"-20"21"-110,-21 0-15,-1 0 0,22 0 0,-22 0 16,-20 0-16,20 0 0,-21 0 0,1 0 16,-22 0-16,-21 0 0,0 0 0,0 0 15,0 0-15,-21 0 0,0 0 0,-1 0 16,44 0-16,-44 0 0,1 0 0,21 0 15,-21 0-15,0 0 0,42 0 0,-21 0 16,21 0-16,0 0 0,-21 0 0,22 0 16,-22 0-16,42 0 0,0 0 0,1 0 15,-22 0-15,0 0 0,21 0 0,1 0 16,-1 0-16,0 0 0,22 0 0,-1 0 16,-20 0-16,20 0 0,1 0 0,-1 0 15,1 0-15,-1 0 0,1 0 16,-22 0-16,0 0 0,1 0 0,-1 0 15,-21 0-15,21 0 0,1 0 0,-22 0 16,-21 0-16,21 0 0,0 0 0,-42 0 16,0 0-16,0 0 0,21 0 0,0 0 15,0 0-15,-21 0 0,-1 0 0,1 0 16,21 0-16,-21 0 0,0 0 0,42 0 16,-42 0-16,0 0 0,21 0 0,-21 0 15,-1 0-15,44 0 0,-22 0 0,42 0 16,-21 0-16,21 0 0,-20 0 0,20 0 15,0 0-15,1 0 0,-1 0 0,0 0 16,22 0-16,-1 0 0,1 0 0,-1 0 16,1 0-16,-1 0 0,22 0 0,-22 21 15,1 0-15,-1-21 0,1 0 0,-22 0 16,1 21-16,20 0 0,1 1 0,-22-1 16,-21-21-16,21 0 0,1 0 0,-1 21 15,-42-21-15,42 21 0,1-21 16,-43 21-16,21-21 0,-21 21 0,21-21 15,21 0-15,-20 0 0,20 0 0,0 0 16,1 0-16,-1 0 0,0 0 0,1 0 16,-1 0-16,-21 0 0,43 0 0,-1 0 15,1 0-15,-1 0 0,1 0 0,-22 0 16,-21 0-16,43 0 0,-1 0 0,-21 0 16,1 0-16,-1 0 0,0 0 0,1 0 15,-1 22-15,-21-22 0,0 0 0,-21 21 16,43 0-16,-22-21 0,-21 21 0,42-21 15,1 21-15,-22-21 0,21 0 0,0 0 16,1 0-16,-1 0 0,0 0 16,1 0-16,20 0 0,1 0 0,-1 0 15,-20 0-15,20 0 0,1 0 0,-22 0 16,-21 0-16,21 0 0,22 0 0,-1 0 16,-20 0-16,20 0 0,1 0 0,-1 0 15,1 0-15,-1 0 0,1 0 0,-1 0 16,22 0-16,-22 0 0,1 0 0,21 0 15,-1 0-15,1 0 0,-22 0 0,1 0 16,21 0-16,-1 0 0,-20 0 0,-1 0 16,22 0-16,-22 0 0,1 0 0,-1 0 15,1 0-15,-1 0 0,1 0 16,21 0-16,-22 0 0,22 0 0,-1 0 16,22 0-16,0 0 0,0 0 0,-21 0 15,-1 0-15,1 0 0,-22 0 0,22 0 16,-21 0-16,20 0 0,1 0 0,0 0 15,-1 0-15,1 0 0,-22 0 0,1 0 16,21 0-16,-1 0 0,1 0 0,0 0 16,-1 0-16,1 0 0,-22 0 0,43 0 15,0 0-15,-21 0 0,-1 0 0,1 0 16,0 0-16,21 0 0,-22 0 0,22 0 16,-42 0-16,-1 0 0,22 0 0,21 0 15,-22 0-15,1 0 0,0 0 0,-22 0 16,43 0-16,-21 0 0,20 0 0,-20 0 15,21 0-15,-21 0 0,20 0 16,-20 0-16,21 0 16,0 0-16,0 0 15,-1 0-15,1 0 0,0 0 16,-21 0-16,21 0 0,-22 0 16,22 0-16,-21 0 0,21 0 0,-43 0 15,22 0-15,-1 0 0,1 0 0,21-21 16,0 21-16,0 0 0,-22 0 0,1 0 15,0 0-15,20 0 16,-20-21-16,21 21 16,0-21-1,0 21 17,-1 0-32,1 0 31,0 0-16,0 0 32,0 0-31,21-21-16,-21 21 0,-1 0 16,22-22-16,-21 22 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50:03.25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28003 6541 0,'-21'-22'31,"0"22"-15,-21 0-16,-1 0 0,-20 0 0,-1 0 15,1 0-15,-22 0 0,1 0 0,-1 0 16,-21 0-16,-21 0 0,42 0 0,1 0 16,-1 0-16,-42 0 0,21 0 0,0 0 15,-21 0-15,22 0 0,-22 0 0,21 0 16,21 0-16,22 0 0,-1 0 0,22 0 15,-1 0-15,22 0 0,0 0 16,0 0-16,0 0 16,0 0-1,-1 0-15,1 0 0,0 0 16,0 0-16,-21 0 0,-1 0 16,22 0-16,0 0 15,0 0-15,0 0 0,-1 0 0,1 0 16,0 0-16,-21 0 0,21 0 15,-1 0-15,1 0 0,-21 0 16,21 0-16,0 0 0,-1 0 0,1 0 16,0 0-16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50:05.01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12128 7916 0,'-21'0'94,"-21"0"-94,-22 0 0,1 0 0,-1 0 16,-20 0-16,20 0 0,-20 0 0,-1 0 15,-21 0-15,0 0 0,-42 0 0,21 0 16,-21 0-16,-21 0 0,20 0 0,1 0 15,21 0-15,-21 0 0,0 0 0,0 0 16,42 0-16,0 0 0,-21 0 0,42 0 16,1 0-16,-1 0 0,0 0 0,22 0 15,-1 0-15,-20 0 0,20 0 16,1 0-16,-1 0 0,1 0 0,-1 0 16,1 0-16,-1 0 0,1 0 0,-1 0 15,1-21-15,-1 21 0,-20-21 0,20 21 16,1 0-16,-1 0 0,-21 0 0,22 0 15,-1 0-15,1 0 0,-1 0 0,1 0 16,-1 0-16,1 0 0,21 0 0,-22 0 16,1 0-16,-1 0 0,22 0 0,-1 0 15,-20 0-15,-1 0 0,1 0 0,-1 0 16,1 0-16,-1 0 0,1 0 0,-1 0 16,1 0-16,-1 0 0,1 0 0,-1 0 15,1 0-15,-1 0 0,1 0 16,-1 0-16,1 0 0,21 0 0,-22 0 15,1 0-15,20 0 0,1 0 0,0 0 16,-22 0-16,1 0 0,20 0 0,1 0 16,-22 0-16,1 0 0,-1 0 0,22 0 15,-21 0-15,-1 0 0,1 0 0,-1 0 16,1 0-16,-1 0 0,1 0 0,-1 0 16,1 0-16,-1 0 0,1 0 0,20 0 15,-20 0-15,-1 0 0,1 0 0,-1 0 16,22 0-16,0 0 0,-1 0 0,-20 0 15,20 0-15,1 0 0,0 0 0,21 0 16,-1 0-16,1 0 16,64 0 124,-22 0-140,0 0 16,21 0-16,-21 0 16,1 0-16,-1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51:10.90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12488 11007 0,'-42'-43'109,"0"43"-93,20 0-16,-20 0 0,0 0 0,-1 0 16,-20 0-16,21 0 0,-22 0 0,22 0 15,-1 0-15,1 0 0,21 0 0,-21 0 16,-1 0-16,1 0 0,21 0 16,0 0-16,-22 0 0,22 0 0,-21 0 15,21 0-15,-1-21 0,1 21 16,-21-21-16,21 21 0,-43 0 15,1 0-15,-1 0 0,1 0 0,-22 0 16,0 0-16,-42 0 0,22 0 0,-44 0 16,44 0-16,-44 0 0,1 0 0,0 0 15,21 0-15,0 0 0,21 0 0,-21 0 0,43 0 16,-1 0-16,21 0 0,1 0 16,-1 0-16,43 0 0,0 0 0,0 0 15,0 0-15,0 0 16,-1 0-16,1 0 0,-21 0 15,0 0-15,-1 0 0,1 0 16,-22 0-16,1 0 0,-1 0 0,1 0 16,-22 0-16,1 0 0,-1 0 0,-21 0 15,0 0-15,22 0 0,-1 0 0,0 0 16,-21 0-16,43 0 0,-1 0 0,1 0 16,-1 0-16,22 0 0,21 0 15,0 0 79,42 0 15,0 0-109,21 0 16,-20 21-16,20-21 16,0 21-16,1 1 15,-1-22-15,-21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51:31.91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28300 11240 0,'-21'0'79,"-1"0"-79,-20 0 0,0 0 0,-1 0 15,1 0-15,-21 0 0,20 0 0,1 0 16,0 0-16,-43 0 0,21 0 0,22 0 15,-21 0-15,-22 0 0,21 0 0,1 0 16,-1 0-16,22 0 0,-21 0 0,-1 0 16,-21 0-16,-20 0 0,-22 0 0,21 0 15,0 0-15,-21 0 0,21 0 0,-21 0 16,0 0-16,-21 0 0,21 0 0,21 0 16,0 0-16,-21 0 0,21 0 0,22 0 15,-1 0-15,-21 0 0,22 0 16,-1 0-16,0 0 0,1 0 0,-1 0 15,21 0-15,-20 0 0,-1 0 0,22 0 16,-1 0-16,1 0 0,-1 0 0,1 0 16,20 0-16,-20 0 0,-1 0 0,1 0 15,20 0-15,-20 0 0,21 0 0,-22 0 16,1 0-16,-1 0 0,1 0 0,20 0 16,22 0-16,-21 0 0,-22 0 0,43 0 15,0 0-15,0-22 0,0 22 0,-1 0 16,-20 0-16,21 0 0,21-21 15,-21 21-15,0 0 32,-1 0-32,-20-21 15,21 0-15,0 21 16,0 0-16,-1 0 0,-20 0 0,0 0 16,21 0-16,-1 0 0,-20-21 15,21 21-15,-21 0 16,-1-21-16,1 21 0,0 0 15,20 0-15,-20 0 0,-21 0 16,20 0-16,1 0 0,0 0 16,-22 0-16,22 0 0,-1 0 0,1 0 15,0 0-15,-1 0 0,1 0 0,21 0 16,21 42 125,21-21-141,0 0 0,-21 22 15,21-22-15,1 0 0,-1 0 16,-21 0-16,0 0 0,0 1 0,21-1 15,-21 0-15,0 21 0,0-21 0,0 1 16,0-1-16,21 0 0,-21 0 0,0 21 16,0-20-16,0-1 0,0 0 0,0 21 15,0 1-15,0-22 0,0 21 0,0 0 16,0 1-16,0-1 0,0 0 16,0 1-16,0-1 0,0 0 0,0 22 15,0-1-15,0-20 0,0-1 0,0 22 16,0-1-16,0 1 0,0-22 0,-21 21 15,0 1-15,21-22 0,-21 22 0,-1-22 16,1 0-16,21 22 0,0-22 0,-21 1 16,21 20-16,0-42 0,0 0 0,-21 43 15,0-22-15,21 22 0,0-43 0,0 0 16,0 0-16,0 22 0,0-22 0,0 0 16,0 21-16,0-21 0,0 1 0,0-1 15,0 21-15,0-21 0,0 0 0,0 1 16,0 20-16,0-21 0,0 0 0,0 22 15,0-1-15,0-21 0,0 0 0,0 22 16,0 20-16,0-42 0,0 22 0,0-1 16,0-21-16,0 43 0,0-22 0,0 0 15,0-21-15,-21 22 0,21-1 0,0 22 16,0-22-16,0 0 0,-22 1 16,22-1-16,0 0 0,0 22 0,0-22 15,0 0-15,0 1 0,-21-1 0,21 0 16,0 1-16,0 20 0,0-20 0,0-1 15,0 0-15,0 1 0,0-1 0,0 0 16,0 22-16,0-43 0,0 21 0,0 1 16,0-1-16,0 21 0,0-20 0,0-1 15,0 22-15,0-1 0,0-21 0,0 1 16,0-1-16,0 0 0,0 1 0,0-1 16,0 22-16,0-1 0,0-21 0,0 22 15,0-22-15,0 22 0,0-22 16,0 0-16,0 22 0,0-1 0,0-20 15,0-1-15,0 0 0,0 22 0,0-22 16,0 1-16,0-1 0,0 0 0,0-21 16,0 43-16,0-22 0,0 1 0,0-22 15,0 0-15,0 42 0,0-41 0,0 20 16,0-21-16,0 0 0,0 43 0,0-43 16,0 0-16,0 0 0,0 43 0,0-22 15,0-21-15,0 22 0,0-22 0,0 21 16,0-21-16,0 22 0,0-22 0,0 21 15,0-21-15,0 0 0,0 22 0,0-22 16,0 0-16,0 21 0,0 1 16,0-22-16,0 0 0,0 0 0,0 22 15,0-22-15,0 0 0,0 21 0,0 1 16,0-22-16,0 0 0,0 0 0,0 0 16,0 0-16,0 1 0,0 20 15,0 0-15,0-21 0,0 1 16,0-1-16,0 0 0,0 0 0,0 0 15,0 22-15,0-1 0,0-21 16,0 21-16,0-20 0,0-1 0,0 21 16,0-21-16,0 0 0,0 22 15,0-22-15,0 0 0,0 0 0,0 22 16,0-22-16,0 0 0,-21-21 156,0-21-140,21 0-16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51:34.09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28300 11261 0,'0'21'63,"0"0"-63,0 0 15,0 0 1,0 1-16,0-1 0,0 0 16,0 0-16,0 21 15,0-20-15,0-1 0,0 0 0,0 0 16,0 0-16,0 0 0,0 22 0,0-1 15,0-21-15,0 0 0,0 1 16,0 20-16,21-21 0,-21 21 0,0 1 16,21-1-16,-21 0 0,0 1 0,0 20 15,0-20-15,0-1 0,0 0 0,0 22 16,0-22-16,0 0 0,0 1 0,0-1 16,0 0-16,0 1 0,0-22 0,0 21 15,0-21-15,0 1 0,0 41 16,0-21-16,0 1 0,0-22 0,0 21 15,0 22-15,0-22 0,0 22 0,0-22 16,0 21-16,0 1 0,0-22 0,0 1 16,0 20-16,0-21 0,-21 22 0,21-1 15,0-20-15,0 20 0,-21-20 0,21 20 16,-21-21-16,-1 1 0,22-1 0,0 0 16,0 22-16,0-1 0,0-20 0,-21 20 15,21-20-15,0-1 0,-21 0 0,0 1 16,21 20-16,0-21 0,0 1 0,0-1 15,0 0-15,0 1 0,0-22 0,0 0 16,0 21-16,0-20 0,0 20 16,0 0-16,0 1 0,-21-22 0,0 42 15,21-42-15,0 1 0,0 20 0,-22 21 16,22-41-16,-21-1 0,21 21 0,0 0 16,0-20-16,-21 20 0,21 0 0,0 1 15,0-1-15,0-21 0,0 0 0,0 22 16,0 20-16,0-21 0,0-20 0,0 20 15,0-21-15,-21 43 0,21-22 0,0 0 16,-21-21-16,21 22 0,-21 20 0,21-42 16,0 22-16,0-1 0,-22 0 0,22 1 15,0-22-15,0 0 0,0 21 0,0-20 16,0-1-16,0 21 0,0-21 0,0 43 16,0-43-16,0 0 0,0 21 0,0 1 15,0 20-15,0-20 0,0-1 0,0 0 16,0 1-16,0 20 0,0-21 0,0 1 15,-21-1-15,21 0 0,0 1 16,0-1-16,0-21 0,0 43 0,0-22 0,0 0 16,0-20-16,0 20 0,0 0 15,0 22-15,0-22 0,0 0 0,0 1 16,0-1-16,0 0 0,0 1 0,0-1 16,0-21-16,0 0 0,0 22 0,0 20 15,0-42-15,0 1 0,0-1 0,0 21 16,0-21-16,0 22 0,0-1 0,0-21 15,0 21-15,0-20 0,0-1 0,0 0 16,0 0-16,0 0 0,0 0 16,0 22-16,0-22 0,0 0 0,0 0 15,0 0-15,0 1 0,0-1 16,0 0-16,21 0 0,-21 0 0,0 0 16,0 1-16,0-1 0,0 0 15,0 0-15,0 0 0,0 0 16,0 1-16,0-1 0,0 0 15,0 21-15,0-21 16,0 1-16,0-1 16,0 0-16,0 0 15,0 0-15,0 0 16,0 1-16,0 20 31,0-21 0,0 0-15,0 0 15,0 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52:30.44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24596 9419 0,'0'-21'125,"-22"21"-109,1 0-16,0 0 0,0 0 16,0 0-16,0 0 0,-22 0 0,22 0 15,-21 0-15,21 0 0,-1 0 16,1 0-16,0 0 0,0 0 15,0 0 1,0 0 0,-1-21-1,-20 21-15,0-21 16,21 21 0,-1 0-16,-20 0 0,21 0 15,-21 0-15,20 0 16,1 0-1,-21 0-15,21 0 0,0 0 16,-1 0-16,1 0 0,0 0 16,0 0-16,0 0 0,-22 0 0,22 0 15,0 0-15,0 0 0,-43 0 0,1 0 16,21 0-16,-22 0 0,-21 0 16,1 0-16,20 0 0,1 0 0,-22 0 15,0 0-15,1 21 0,20-21 0,-42 21 16,43 0-16,-1-21 0,1 0 0,-1 0 15,22 0-15,0 43 0,-22-22 0,22-21 16,0 0-16,-22 0 0,22 21 0,-1-21 16,22 21-16,-21-21 0,21 0 0,0 0 15,-1 0-15,-20 0 0,0 0 16,21 0-16,21 21 0,-43-21 0,22 0 16,0 0-16,0 0 0,-22 0 0,1 0 15,21 0-15,0 0 0,-22 0 16,1 0-16,0 0 0,-1 0 0,22 0 15,-21 0-15,0 0 0,-1 0 0,1 0 16,0 0-16,-22 0 0,1 0 0,-1 0 16,1 0-16,-1 0 0,-21 0 0,22 0 15,-1 0-15,1 0 0,-1 0 0,1 0 16,-1 0-16,1 0 0,-1 0 0,22 0 16,0 21-16,-22-21 0,22 0 0,0 0 15,20 0-15,-20 0 0,0 22 0,21-22 16,-1 21-16,-20-21 0,0 21 0,21-21 15,-1 0-15,-20 0 0,0 21 16,-1-21-16,1 0 0,0 0 0,-1 21 16,-20-21-16,21 0 0,-22 0 0,22 0 15,-22 21-15,22-21 0,-22 0 0,1 0 16,21 0-16,-22 0 0,22 0 0,-22 0 16,22 0-16,-22 0 0,1 0 0,21 0 15,-22 0-15,22 0 0,-1 0 0,22 0 16,-21 0-16,-22 0 0,22 0 0,21 0 15,-21 0-15,-1 0 0,1 0 0,0 0 16,-1 0-16,-20 0 0,20 0 0,1 0 16,21 0-16,0 0 0,-22 0 0,1 0 15,0 0-15,-1 0 0,-20 0 16,-1 0-16,22 0 0,0 0 0,-1 0 16,1 0-16,-21 0 0,20 0 0,1 0 15,-22 0-15,22 0 0,-21 0 0,-1 0 0,1 0 16,-1 0-16,22 0 0,-22 0 0,22 0 15,21 0-15,0 0 0,-43 0 16,22 0-16,-22-21 0,22 21 0,0 0 16,-22-21-16,1 0 0,20 21 0,-20 0 15,-1 0-15,22 0 0,-22-21 0,22 0 16,21 21-16,-21 0 0,-1-22 0,1 22 16,0 0-16,42-21 0,-43 21 15,22 0-15,-42-21 0,20 21 16,1 0-16,21 0 0,0 0 15,-22-21-15,22 21 0,0 0 16,0 0-16,0 0 0,-1 0 0,1 0 16,-21 0-16,21 0 0,-22-21 0,22 21 15,-21 0-15,0 0 0,20 0 0,1 0 16,-21 0-16,-22 0 0,1 0 16,-1 0-16,1 0 0,-1 0 0,1 0 15,-1 0-15,1 0 0,-22 0 0,43 0 16,21 0-16,-22 0 0,1 0 0,-21 0 15,20 0-15,-20 0 0,20-21 0,22 21 16,0 0-16,-21 0 0,-1 0 0,1 0 16,-21 0-16,20 0 0,1 0 0,-22 0 15,22 0-15,-21 0 0,20 0 0,-20 0 16,20 0-16,-20 0 0,-1 0 0,-20 0 16,20 0-16,1 0 0,-22 0 0,0 21 15,1-21-15,-1 0 0,22 0 16,-22 0-16,-21 0 0,21 0 0,1 0 15,20 0-15,1 0 0,-22 0 0,22 0 16,-1 0-16,1 0 0,-1 0 0,1 0 16,20 0-16,1 0 0,0 0 0,-22 0 15,22 0-15,-1 0 0,-20 0 0,21 0 16,20 0-16,-20 0 0,0 0 0,-1 0 16,-20 0-16,21 0 0,-1 0 0,-20 0 15,20 0-15,-20 0 0,-1 0 0,1 0 16,21 0-16,20 0 0,-41 0 0,21 0 15,-22 0-15,1 0 0,-1 0 16,1 0-16,-1 0 0,1 0 0,-22 0 16,0 0-16,22 0 0,-1 0 0,1 0 15,-22 0-15,22 0 0,-1 0 0,1 0 0,-22 0 16,21 0-16,1 0 0,-22 0 0,1 0 16,20 0-16,-21 0 0,1 0 0,-1 0 15,22 0-15,-22 0 0,0 0 16,1 0-16,20 0 0,-21 0 0,22 0 15,-1 0-15,1 0 0,-1 0 0,22 0 16,-21 0-16,-1 0 0,1 0 0,-1 0 16,-21 0-16,22 0 0,-22 0 0,22 0 15,-1 0-15,-20 0 0,20 0 16,1 0-16,-1 0 0,1 0 0,20 0 16,-20 0-16,-1 0 0,22 0 0,21 0 15,-22 0-15,22 0 0,-21 0 0,0 0 16,-1 0-16,1 0 0,21 0 0,0 0 15,-22 0-15,22 0 0,-21 0 0,-22 0 16,22 0-16,0 0 0,-22 0 0,1 0 16,-1 0-16,1 0 0,-1 0 0,1 0 15,-1 0-15,22 0 0,-1 0 0,-20 0 16,-1 0-16,22 0 0,0 0 0,-1 0 16,22 0-16,-21 0 0,21 0 15,0 0-15,-22 0 0,22 0 16,0 0-1,-21 0-15,-1 0 16,22 0-16,-21 0 0,-1 0 16,22 0-16,0 0 0,0 0 15,0 0-15,0 0 16,-1 0-16,1 0 0,0 0 0,0 0 16,-21 0-16,20 0 0,1 0 0,0 0 15,0 0-15,0 0 0,-22 0 0,1 0 16,21 0-16,0 0 0,-22 0 0,1 0 15,-21 0-15,41 0 0,-20 0 0,0 0 16,-1 0-16,-20-21 0,42 21 16,0 0-16,-1 0 0,1 0 0,0 0 15,-21 0-15,21 0 0,-1-22 0,1 22 16,21-21-16,-21 21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52:48.38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13674 13568 0,'-22'0'47,"1"0"-47,0 0 15,0 0-15,-21 0 0,20 0 0,1 0 16,-21 0-16,-22 0 0,22 0 0,-21 0 16,-1 0-16,1 0 0,-1 0 0,22 0 15,-43 0-15,-42 0 0,42 0 0,-20 0 16,-22 0-16,21 0 0,-21 0 0,21 0 16,-21 0-16,21 0 0,21 0 0,-42 0 15,43 0-15,-1 0 0,0 0 0,1 0 16,-1 0-16,0 0 0,22 0 0,-1 0 15,1 0-15,-1 0 0,22 0 0,-21 0 16,-1 0-16,1 0 0,20 0 0,1 0 16,0 0-16,-22 0 0,22 0 0,-22 0 15,22 0-15,0 0 0,-22 0 16,1 0-16,20 0 0,-20 0 0,-1 0 16,1 0-16,20 0 0,-20 0 0,-1 0 15,1 0-15,21 0 0,-1 0 0,1 0 16,21 0-16,0 0 0,-1 0 94,1 0-94,0 0 0,0 0 15,0 0 1,0 0-16,-1 0 0,1 0 15,0 0-15,-21 0 16,21 0-16,-1 0 16,1 0-16,0 0 93,0 0-77,0 0 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8:46:07.19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23643 3281 0,'-21'0'94,"-21"0"-94,-1 0 16,22 0-16,0 0 0,-21 0 0,-22 0 15,1 0-15,-1 0 0,1 0 16,-22 0-16,0 0 0,1 0 0,-1 0 16,0 0-16,-42 0 0,43 0 0,20 0 15,1 0-15,-22 0 0,0 0 0,1 0 16,-1 0-16,21 0 0,-20 0 0,20 0 15,1 0-15,-1 0 0,22 0 0,-22 0 16,22 0-16,21 0 0,-21 0 0,20 0 16,1 0-16,-21 0 0,0 0 15,20 0-15,1 0 0,-21 0 16,21 0-16,0 0 0,-1 0 0,1 0 16,0 0-16,0 0 0,-21 0 15,20 0-15,1 0 0,-21 0 0,21 0 16,0 0-16,-1 0 0,-41 0 0,21 0 15,-1 0-15,1 0 0,0 0 0,-22 0 16,22 0-16,-1 0 0,-20 0 0,21 0 16,-22 0-16,1 0 0,-1 0 0,1 0 15,20 0-15,-20 0 0,-1 0 0,1 0 16,20 0-16,-20 0 0,-1 0 0,22 0 16,21 0-16,-21 0 0,-1 0 0,22 0 15,0 0-15,0 0 0,-22 0 0,22 0 16,0 0-16,-21 0 0,21 0 0,-1 0 15,-20 0-15,0 0 0,-1 0 0,22 0 16,0 0-16,-21 0 0,-22 0 16,22 0-16,0 0 0,-1 0 0,1 0 15,0 0-15,-22 0 0,1 0 0,20 0 16,1 0-16,-22 0 0,-20 0 0,20 0 0,1 0 16,-1 0-16,1 0 0,-1 0 0,1 0 15,-22 0-15,22 0 0,-1 0 16,1 0-16,-22 0 0,0 0 0,22 0 15,-1 0-15,1 0 0,-1 0 0,1 0 16,20 0-16,-20 0 0,21 0 0,-22 0 16,22 0-16,-1 0 0,22 0 0,-42 0 15,42 0-15,-22 0 0,22 0 0,-21 0 16,-1 0-16,22 0 0,0 0 0,0 0 16,-21 0-16,-1 0 0,1 0 0,21 0 15,-22 0-15,22 0 0,-21 0 0,0 0 16,-1 0-16,1 0 0,0 0 0,20 0 15,-20 0-15,0 0 0,-1 0 0,1 0 16,0 0-16,21 0 0,-1 0 16,-20 0-16,-21 0 0,41 0 0,-20 0 15,0 0-15,21 0 0,-22 0 0,22 0 16,0 0-16,-21 0 0,-1 0 0,1 0 16,0 0-16,20 0 0,-20 0 0,21 0 15,-21 0-15,-1 0 0,22 0 0,-21 0 16,-1 0-16,1 0 0,0 0 0,-1 0 15,1 0-15,0 0 0,-22 0 0,1 0 16,20 0-16,1 0 0,0 0 0,-1 0 16,1 0-16,-21 0 0,20 0 15,-20 0-15,-1 0 0,22 0 0,-22 0 16,1 0-16,21 0 0,-1 0 0,1 0 16,-22 0-16,1 0 0,21 0 0,-1 0 15,-20 0-15,-1 0 0,22 0 0,-22 0 16,1 0-16,-1 0 0,22 0 0,0 0 15,-1 0-15,1 0 0,0 0 0,-22 0 16,1 0-16,20 0 0,1 0 0,-21 0 16,-1 0-16,1 0 0,20 0 0,-20 0 15,-1 0-15,22 0 0,0 0 0,-1 0 16,22 0-16,-21 0 0,21 0 0,-22 0 16,22 0-16,-21 0 0,21 0 15,-1 0-15,1 0 0,0 0 0,0 0 16,0 0-16,0 0 0,-22 0 15,22 0-15,0 0 0,-21 0 0,-1 0 16,1 0-16,0 0 0,-1 0 0,1 0 16,0 0-16,-22 0 0,1 0 0,20 0 15,1 0-15,0 0 0,-1 0 16,1 0-16,0 0 0,-1 0 0,-20 0 16,42 0-16,-22 0 0,1 0 0,0 0 15,-1 0-15,22 0 0,-21 0 0,21 0 16,-22 0-16,22 0 0,0 0 15,0 0-15,0 0 0,-1 0 16,1 0-16,0 0 0,0 0 16,0 0-1,0 0-15,-1 0 0,1 0 16,0 0-16,0 0 16,0 0-16,0 0 0,-1 0 15,1 0-15,0 0 16,0 0-16,0 0 0,0 0 0,-1 0 15,1 0-15,-21 0 0,21 0 0,0 0 16,-22 0-16,22 0 0,-21 0 0,-1 0 16,22 0-16,0 0 0,-21 0 0,21 0 15,-1 0-15,-20 0 0,21 0 16,0 0 46,0 0-30,-1 0-32,1 0 31,0 0 16,0 0-16,0 0-15,0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59:53.21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13885 7535 0,'-21'0'78,"0"0"-62,0 0-16,-22 0 15,22 0-15,-21 0 0,21 0 0,-22 22 16,1-22-16,0 0 0,-1 21 0,-20-21 16,-1 0-16,1 0 0,-1 0 0,1 21 15,-1 0-15,1 0 0,-22-21 0,22 0 16,-1 21-16,1 1 0,-1-1 15,-20 0-15,20-21 0,1 0 0,-1 0 16,1 21-16,-1-21 0,22 21 0,-22 0 16,22-21-16,21 0 0,-22 0 0,1 0 15,21 0-15,0 22 0,0-22 16,21 21-16,-22-21 0,1 0 16,0 0-16,0 0 15,0 0 1,0 21-16,-22-21 15,22 21 1,21 0-16,-21-21 0,21 21 16,-21-21-16,21 22 15,-21-1-15,-1 0 16,22 0-16,-21-21 0,0 42 0,0-20 16,21 20-1,-21-21-15,0 0 0,21 0 16,0 1-16,0-1 0,-22-21 15,22 21-15,-21 21 16,21-21 0,0 1-16,0-1 0,0 0 15,-21 0-15,21 0 0,0 0 16,0 1-16,0-1 0,0 0 0,0 0 16,0 0-16,0 0 15,0 1-15,0-1 0,0 0 0,0 0 16,0 0-1,0 0-15,0 1 16,0-1-16,0 0 16,0 0-16,0 21 15,0-20-15,0-1 0,0 0 16,0 0-16,0 0 0,21 0 16,-21 1-16,21-22 0,-21 42 15,22-42-15,-22 21 0,21-21 16,0 21-16,-21 0 0,21 1 15,0-1-15,0-21 16,1 0-16,-1 21 0,0 0 16,21-21-16,-21 0 0,1 21 15,-1 0-15,0-21 16,0 0-16,0 22 0,0-22 0,22 21 16,-22 0-16,0-21 15,0 0-15,0 0 16,1 21-16,-1-21 15,0 0-15,0 21 0,0-21 0,0 0 16,1 0-16,20 21 0,-21-21 0,0 22 16,22-22-16,-22 0 0,21 0 15,-21 21-15,0-21 0,22 21 0,41-21 16,-62 0-16,-1 0 16,0 0-16,21 0 0,-21 0 0,1 0 15,20 21-15,-21-21 0,0 0 16,22 0-16,-1 0 0,-21 21 0,0-21 15,0 0-15,1 0 0,-1 0 0,21 0 16,-21 0-16,0 0 0,22 0 0,-22 0 16,21 0-16,-21 0 0,22 0 0,20 0 15,1 0-15,-1 0 0,22 0 0,-22 0 16,1 0-16,-22 0 0,43 0 0,42 0 16,0-21-16,-21 0 0,21 0 0,0 0 15,190-85 1,-253 85-16,-1-1 0,-20 22 0,-1-21 15,-21 0-15,0 21 0,22-21 16,-43 0-16,21 21 0,-21-21 16,21 21-16,-21-22 0,42 1 15,-42 0-15,21-21 0,-21 21 16,0-1-16,0 1 0,0 0 16,0 0-16,0 0 0,0 0 0,0-1 15,0-20-15,0 21 0,0 0 0,0 0 16,0-1-16,0 1 0,0 0 15,0 0-15,0-21 0,0 20 16,-21 1-16,-21-21 16,42 21-16,-21 21 0,0-21 15,21-1-15,-22 22 0,22-21 0,-42 0 16,21 0-16,0 21 0,0-21 16,-1 0-16,1 21 0,21-22 15,-42 22-15,21-21 0,0 21 0,21-21 16,-22 0-16,-20 0 0,21 0 15,0 21-15,0-22 0,-1 1 16,1 21-16,0-21 16,0 21-16,0 0 0,0-21 15,-1 0-15,1 21 16,0-21-16,0-1 16,0 22-16,-22-42 15,22 21 1,0 21-1,0-42-15,0 42 0,21-22 16,-21 1-16,-1 0 0,-20-21 16,21 21-16,0-1 15,0 1 1,-1 21-16,22-21 16,-21 21-16,0 0 15,0 0-15,21-21 0,-21 21 0,0 0 16,-1 0-1,1 0-15,0 0 16,0-21-16,0 21 16,0-21-16,-1 21 15,1 0 1,0 0-16,0-43 31,0 43 0,0 0 1,-1 0-32,1-21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8:46:48.66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23601 3323 0,'21'-21'266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8:47:05.28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22691 6244 0,'-22'0'297,"22"21"-281,-21-21-16,0 0 15,0 0-15,-21 0 16,20 0-16,1 0 15,0 0 1,0 0-16,0 0 16,0 0-1,-1 0-15,1 0 16,0 0 0,-21-21-1,21 21 1,-1 0-1,1 0-15,0 0 16,0-21-16,-21 21 16,20-21-1,1 21 1,0 0-16,0 0 16,0 0-1,-43 0-15,64-21 0,-21 21 16,0 0-16,-21 0 15,20 0 1,-20 0-16,21 0 0,0 0 0,0 0 16,-1 0-16,1 0 0,-21 0 0,21 0 15,-22 0-15,1 0 0,21 0 16,0 0-16,0 0 0,-1 0 0,1 0 16,-21 0-16,21 0 0,0 0 15,-1 0-15,-20 0 0,21 0 0,0 0 16,-22 0-16,22 0 0,-21 0 0,21 0 15,-22 0-15,1 0 0,21 0 0,-21 0 16,-1 0-16,1 0 0,0 0 0,-22 0 16,22 0-16,-1 0 0,-20 0 0,21 0 15,-1 0-15,1 0 0,0 0 16,-22 0-16,1 0 0,20 0 0,1 0 16,0 0-16,-1 0 0,-20 0 0,20 0 15,1 0-15,0 0 0,-22 0 0,22 0 16,0 0-16,-1 0 0,22 0 0,-21 0 15,-22 0-15,43 0 0,0 0 0,0 0 16,-43 0-16,22 0 0,21 0 0,0 0 16,-22 0-16,1 0 0,21 0 0,0 0 15,-22 0-15,1 0 0,21 0 0,0 0 16,-1 0-16,-20 0 0,0 0 0,21 0 16,-1 0-16,-41 0 0,21 0 15,-1 0-15,1 0 0,21 0 16,-22 0-16,1 0 0,21 0 0,0 0 15,-22 0-15,-20 0 0,42 0 0,0-21 16,-1 21-16,1 0 0,0 0 16,-21 0-16,-1 0 0,1 0 0,21 0 15,-21 0-15,20 0 0,-20 0 0,0 0 16,21 0-16,-1 0 0,-20 0 0,0 0 16,-1 0-16,22 0 0,-21 0 0,0 0 15,20 0-15,1 0 0,-21 0 0,21 0 16,-22 0-16,22 0 0,-21 0 0,0 0 15,-1 0-15,22 0 0,0 0 0,-21 0 16,20 0-16,1 0 0,-21 0 0,0 0 16,-1 0-16,22 0 0,0 0 0,-21 0 15,-22 0-15,43 0 0,0 0 0,-22 0 16,1 0-16,21 0 0,0 0 0,0 0 16,-22 0-16,22 0 0,0 0 15,0 0-15,0 0 0,-1 0 0,-20 0 16,21 0-16,-21 0 0,-1 0 15,22 0-15,0 0 0,0 0 0,-22 0 16,22 0-16,0 0 0,-21 0 0,-22 0 16,43 0-16,-21 0 0,21 0 0,-22 0 15,1 0-15,0 0 0,-1 0 0,1 0 16,0 0-16,-1 0 0,-20 0 0,20 0 16,-20 0-16,21 0 0,-22 0 0,1 0 15,20 0-15,1 0 0,-22 0 0,22 0 16,-21 0-16,20 0 0,-20 0 0,20 0 15,1 0-15,-21 0 0,-1 0 16,22 0-16,-1 0 0,22 0 0,-21 0 16,0 0-16,-1 0 0,22 0 0,-21 0 15,21 0-15,-22 0 0,1 0 0,0 0 16,-1 0-16,22 0 0,-42 0 0,41 0 16,-20 0-16,21 0 0,-21 0 0,-1 0 15,1 0-15,21 0 0,-22 0 0,22 0 16,-42 0-16,20 0 0,1 0 0,21 0 15,0 0-15,-22 0 0,22 0 0,0 0 16,-21 0-16,-1 0 0,22 0 0,0 0 16,0 0-16,0 0 0,0 0 0,-1 0 15,-20 0-15,21 0 0,0 0 16,0 0-16,-22 0 0,22 0 16,0 0-16,0 0 0,-22 0 15,1 0-15,21 0 0,0 0 16,-22 0-16,22 0 0,-21 0 15,21 0-15,0 0 16,-1 0-16,1 0 0,-21 0 0,21 0 16,0 0-16,-1 0 0,1 0 15,0 0-15,0 0 0,0 0 16,0 0-16,-1 0 0,1 0 0,0 0 16,0 0-16,0 0 0,0 0 0,-1 0 15,1 0-15,0 0 0,-21 0 16,21 0-16,-22 0 0,22 0 15,0 0-15,0 0 0,0 0 0,-1 0 16,1 0-16,0 0 0,0 0 0,-21 0 16,20 0-16,1 0 0,0 0 0,0 0 15,0 0-15,0 0 0,-1 0 0,1 0 16,-21 0-16,21 0 0,-22 0 16,22 0-16,0 0 0,-21 0 15,-1 0-15,1 0 0,0 0 0,-1 0 16,1 0-16,0 0 0,-1 0 15,-20 0-15,42 0 0,0 0 0,-22 0 16,1 0-16,0 0 0,20 0 0,-20 0 16,21 0-16,-21 0 0,20 0 0,1 0 15,-21 0-15,0 0 0,20 0 0,1 0 16,-21 0-16,21 0 0,0 0 0,-1 0 16,-20 0-16,21 0 0,0 0 15,0 0-15,-1 0 0,1 0 0,-21 0 16,21 0-16,0 0 0,-1 0 15,1 0-15,-21 0 0,21 0 0,0 0 16,-1 0-16,1 0 0,0 0 0,-21 0 16,21 0-16,-1 0 0,1 0 0,0 0 15,0 0-15,0 0 0,-43 0 16,43 0-16,0 0 0,0 0 0,0 0 16,-22 0-16,22 0 15,0 0-15,0 0 0,0 0 16,-1 0-1,1 0 17,0 0-32,0 0 0,0 0 15,0 0 1,-1 0-16,-20 0 16,21 0-16,0 0 15,0 0 1,-1 0-16,1 0 15,0 0 17,0 0-17,0 0-15,0 0 16,-1 0 0,1 0-16,0 0 15,0 0-15,-21 0 31,20 0 1,1 0-17,0 0 1,0 0 0,0 0-1,0 0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8:48:44.97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10245 13716 0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07:42.46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18182 11875 0,'-21'0'15,"0"0"1,0 0-16,-22 0 15,1 0-15,0 0 0,20 0 0,1 0 16,-42 0-16,20 0 0,-20 0 0,21 0 16,-22 0-16,1 0 0,20 0 0,1 0 15,0 0-15,-1 0 0,-20 0 16,20 0-16,-20 0 0,21 0 0,20 0 16,-20 0-16,-21 0 0,20 0 0,22 0 15,-42 0-15,20 0 0,22 0 0,0 0 16,-21 0-16,-1 0 0,22 0 0,0 0 15,-21 0-15,-1 21 0,22-21 16,-21 0-16,21 0 0,-22 21 16,1-21-16,21 0 0,-22 0 0,1 0 15,0 21-15,-1-21 0,22 21 0,-42-21 16,20 0-16,1 0 0,0 0 0,-22 21 16,22-21-16,0 0 0,-1 0 0,-20 0 15,-1 0-15,1 0 0,20 0 16,-41 0-16,20 0 0,22 0 0,0 0 15,-1 0-15,1 0 0,-22 0 0,22 0 16,0 0-16,-22 0 0,22 0 0,-22 0 16,1 0-16,21 0 0,-22 0 0,1 0 15,-22 0-15,21 0 0,1 0 0,-22 0 16,1 0-16,20 0 0,1 0 0,-22 0 16,21 0-16,22 0 0,0 0 0,-22 0 15,1 0-15,20 0 0,1 0 0,-21 0 16,20 0-16,1 0 0,0 0 0,-1 0 15,22 0-15,-42 0 0,41 0 0,1 0 16,-21 0-16,0 0 0,-1 0 16,-20 0-16,-1 0 0,1 0 0,20 0 15,-20 0-15,-1 0 0,22 0 0,-21 0 16,-1 0-16,1 0 0,-1 0 0,1 0 16,-1 0-16,22 0 0,-22 0 0,-20 0 15,20 0-15,1 0 0,-1 0 0,-21 0 16,22 0-16,-1 0 0,1 0 0,-22 0 15,1 0-15,20 0 0,-21 0 0,1 0 16,-1 0-16,22 0 0,-22 0 0,0 0 16,22 0-16,-1 0 0,1 0 0,-1 0 15,1 0-15,-1 22 0,1-22 0,-1 0 16,1 0-16,-1 0 0,1 21 0,-1-21 16,1 0-16,20 0 0,-20 0 0,-1 0 15,1 0-15,21 0 0,-22 0 0,22 0 16,-1 0-16,-20 21 0,-1-21 0,22 0 15,0 0-15,-22 0 0,1 21 16,20-21-16,1 0 0,0 0 0,-1 0 16,1 21-16,0 0 0,21-21 0,-22 0 15,1 0-15,21 0 0,0 0 0,-22 0 16,1 0-16,21 0 0,0 22 0,-1-22 16,-20 0-16,21 21 0,0-21 15,0 0-15,-22 0 0,22 0 16,0 0-16,-21 0 0,20 0 0,-20 0 15,21 0-15,-21 0 0,-1 21 0,22-21 16,-21 0-16,21 0 0,-43 0 0,43 0 16,-21 0-16,-1 0 0,1 0 0,0 21 15,20-21-15,-20 0 0,0 0 16,-1 0-16,1 0 0,21 0 0,-21 0 16,-1 21-16,1-21 0,21 0 0,-22 21 15,1-21-15,0 0 0,-1 22 0,-20-22 16,21 0-16,-1 0 0,1 0 0,0 0 15,20 0-15,-20 21 0,0-21 0,-1 0 16,22 0-16,-21 0 0,21 0 0,0 0 16,-1 0-16,1 0 0,0 0 0,0 0 15,0 0-15,0 0 0,-1 0 16,1 0-16,0 0 0,0 0 16,0 0-16,0 0 0,-22 0 15,22 0 1,-21 0-16,21 0 0,-1 0 15,-41 0-15,42 0 0,-22 0 0,22 0 16,-21 0-16,0 0 0,-1 0 0,22 0 16,0 0-16,-21 0 0,-1 0 0,22 0 0,-21 0 15,-1 0-15,22 0 0,0 0 0,0 0 16,0 0-16,0 0 0,-1 0 16,-20 0-16,21 0 0,0 0 15,0 0-15,-1 0 0,1 0 16,0 0-16,0 0 0,0 0 15,0 0-15,-1 0 0,1 0 0,-21 0 16,21 0-16,0 0 16,-1 0-16,1 0 0,0 0 0,-21 0 15,21 0-15,-22 0 16,22 0-16,-21 0 16,-1 0-16,22 0 15,-21 0-15,21 0 0,-22 0 16,22 0-16,0 0 15,0 0-15,-21 0 16,-1 0-16,22 0 0,0 0 16,0 0-16,0 0 15,-1 0 1,1 0-16,-21 0 0,21 0 16,0 0-16,-1 0 0,1 0 15,0 0-15,-21 0 0,-1 0 0,1 0 16,0 0-16,-1 0 0,22 0 0,-21 0 15,-22 0-15,22 0 0,21 0 0,0 0 16,0 0-16,-22 0 0,22 0 16,0 0-16,0 0 0,0 0 15,-1 0-15,1 0 0,-21 0 16,21 0-16,0 0 16,-1 0-16,1 0 15,0 0-15,0 0 0,0 0 16,0 0-16,-1 0 0,1 0 0,0 0 15,0 0-15,0 0 0,0 0 16,-1 0-16,1 0 16,0 0-16,0 0 0,0 0 15,0 0-15,-1 0 16,1 0 0,0 0-1,0 0-15,0 0 16,0 0-16,-1 0 15,-20 0-15,21 0 0,0 0 16,0 0-16,-1 0 16,1 0-16,0 0 0,0 0 0,-21 0 15,-1 0-15,22 0 0,0 0 0,-21 0 16,20 0-16,-20 0 0,0 0 0,-1 0 16,1 0-16,0 0 0,21 0 0,-1 0 15,1 0-15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07:50.49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15600 4191 0,'0'-21'16,"21"21"-16,-42-21 16,0 21-16,-22-21 0,22 21 15,-21 0-15,-22 0 0,1 0 0,-1-22 16,1 22-16,-22 0 0,-42 0 0,21 0 15,-21 0-15,21-21 0,-21 21 0,43 0 16,-1 0-16,0 0 0,1 0 0,-1 0 16,22 0-16,-1 0 0,22 0 0,-1 0 15,22 0-15,0 0 0,0 0 16,0 0-16,0 0 0,-1 0 16,1 0-16,0 21 0,0 22 15,0-1-15,0-42 0,21 42 16,-22-42-16,1 22 0,-21 20 0,21 0 15,0-21 1,-1 1-16,22 20 16,-21-21-16,21 21 0,-21-20 0,21 20 15,-21-21-15,0 21 0,0 1 16,21-22-16,-22 0 0,1 21 0,-21-20 16,42-1-16,-42 0 0,20 0 0,1 21 15,0-20-15,0 20 0,0-21 16,0 0-16,-1 0 0,1 1 15,21-1-15,0 0 0,0 21 16,-21-21-16,21 1 0,0-1 0,-21 21 16,21-21-1,-21 0-15,21 1 0,0-1 16,0 0-16,0 21 16,0-21-16,0 1 0,0-1 15,0 0-15,0 0 16,0 0-16,0 0 15,0 22-15,0-22 16,0 0-16,0 21 0,0-20 16,0-1-16,21 0 15,0 0-15,0-21 16,0 21-16,1-21 0,20 21 16,0 1-16,1-1 0,-22-21 0,21 0 15,0 21-15,-20 0 0,20-21 16,0 0-16,22 0 0,-22 0 0,0 0 15,1 0-15,20 0 0,1 0 0,-1 0 16,-20 21-16,20-21 0,1 0 0,-1 0 16,22 0-16,-22 0 0,1 0 0,-1 0 15,1 0-15,-22 0 0,0 0 0,22 0 16,-1 0-16,1 0 0,-22 0 0,1 0 16,20 0-16,1 0 0,-22 0 0,0 0 15,22 0-15,-1 0 0,-20 0 0,-22 0 16,42 0-16,-20 0 0,-22 0 0,21 0 15,-21 0-15,22 0 0,-22 0 0,0 0 16,21 0-16,-21 0 0,22 0 16,-1 0-16,-21 0 0,22 0 0,-22 0 15,0 0-15,0 0 0,0 0 16,0-21-16,-21 0 0,22 21 0,-22-42 16,42-22-16,-42 43 0,21-21 0,0-1 15,0-20-15,-21 20 0,0-20 16,22 21-16,-1-22 0,0 22 0,-21-22 15,0 22-15,21-22 0,-21 22 0,21-21 16,-21 20-16,0 1 0,0 0 0,0-1 16,0-20-16,0 42 0,0-1 0,0 1 15,0-21-15,0 21 0,0 0 0,0-22 16,0 1-16,0 0 0,-21-1 16,21 22-16,-21 21 0,21-21 0,-42 21 15,42-42-15,-43 42 0,43-22 0,-21 1 16,0 21-16,0-42 0,-22 42 0,1-21 15,0-22-15,-1 22 16,22 21-16,-42-42 16,42 21-16,-1 0 0,1 21 15,0-22-15,-21 22 0,42-21 16,-21 0-16,-1 0 16,1 21 46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07:52.39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19748 4170 0,'-21'0'31,"0"0"-31,-21 0 0,-1-21 0,1 21 16,-21-21-16,20 21 0,-20 0 0,-22-22 15,22 22-15,-1-63 0,22 63 16,-22 0-16,1 0 0,-22 0 0,0 0 15,-20-21-15,20 0 0,0 21 16,-21-22-16,22 22 0,-1 0 0,22 0 16,-1 0-16,1 0 0,-1 0 0,22 0 15,-1 0-15,1 0 0,21 0 0,-21 0 16,-1 0-16,22 0 0,0 0 0,-21 0 16,20 0-16,1 0 0,-21 0 0,21 0 15,0 0-15,-1 0 0,-20 0 0,0 0 16,21 0-16,-1 0 0,1 0 0,0 0 15,0 0-15,0 0 0,0 0 0,-1 0 16,-20 0-16,0 0 16,21 0-16,-1 22 15,1-22-15,-21 42 0,21-42 16,0 42-16,-1-42 16,1 21-16,0 1 0,21 20 15,-21-21-15,0 0 0,0 22 16,21-1-16,-22-21 15,22 0-15,-21 0 0,0 22 16,21-22-16,-21 0 16,0 21-16,21-20 0,0-1 15,0 0-15,-21-21 0,21 21 0,0 0 16,0 0-16,0 1 0,-22-1 16,22 0-16,-21 21 0,21 1 15,-21-43-15,21 21 0,0 0 16,-21-21-16,21 21 0,0 0 0,0 0 15,-21 22-15,21-1 0,0-21 16,0 22-16,0-22 0,-21 0 16,-1 0-16,22 0 0,0 0 0,0 22 15,0-22-15,0 0 0,0 0 16,0 0-16,0 1 0,-21-1 16,21 0-16,0 0 0,0 0 15,0 22-15,0-22 0,0 0 16,0 0-16,0 21 15,0-20-15,0-1 16,0 0-16,0 0 0,0 0 0,0 0 16,0 1-16,0-1 0,21 0 15,1-21-15,-22 21 0,21-21 0,-21 21 16,21 0-16,0 22 0,0-43 0,0 21 16,22 0-16,-22-21 0,0 21 15,21-21-15,-20 21 0,20-21 0,21 22 0,-41-22 16,20 21-16,0 0 0,1-21 15,20 0-15,-21 0 0,22 21 0,-22 0 16,1 0-16,41-21 0,-20 0 0,-1 0 16,-20 0-16,20 22 0,22-22 0,-22 0 15,1 0-15,-1 0 0,22 0 0,-22 0 16,1 0-16,21 0 0,20 0 0,-41 0 16,-1 0-16,1 0 0,-1 0 0,-20 0 15,20 0-15,1 0 0,-1 0 0,1 0 16,-1 0-16,22 0 0,-22 0 0,1 0 15,-1 0-15,1 0 0,-1 0 0,-20 0 16,20 0-16,-20 0 0,-1 0 0,0 0 16,1 0-16,20-22 0,-21 22 0,1-21 15,20 21-15,-20-21 0,-1 21 0,0 0 16,22-21-16,-43 21 0,21-21 0,-21 21 16,43 0-16,-22-21 0,-21 21 15,1-22-15,20 1 0,0 21 0,-21-21 16,22 0-16,-22-21 15,0 42-15,-21-43 16,0 22-16,0 0 0,0-21 0,0-1 16,21 1-16,-21 21 0,0-22 0,0 1 15,0-21-15,0-1 0,0 1 0,0 20 16,0-41-16,0 20 0,0 22 0,0-1 16,0-20-16,0-1 0,0 22 0,0 0 15,0-1-15,0 1 0,0 0 16,-21-1-16,21 22 0,-42 0 0,42 0 15,-21 0-15,-1 0 0,1-1 16,0 1-16,-21 21 16,21-42-16,-1 21 15,1-22-15,0 43 0,-21-21 0,42 0 16,-43 21-16,22-21 0,0 21 0,0 0 16,0-21-16,-22 21 0,1-43 0,21 43 15,0 0-15,0 0 0,-22-21 0,22 21 16,-21-21-16,21 21 0,-1-21 0,1 0 15,0 21-15,0 0 0,-21 0 0,20 0 16,1 0-16,0-21 0,-21 21 16,21 0-16,-22 0 0,1 0 15,21 0-15,-22 0 0,22 0 16,0 0-16,0 0 16,0 0 30,0 0-30,-1 0 0,1 0-1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08:02.58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17420 7345 0,'-21'0'281,"0"0"-266,0 0-15,-22 0 0,22 0 16,-21 0-16,-1 0 0,-20 0 0,21 0 16,-22 0-16,1 0 0,20 0 0,-20 0 15,20 0-15,-20 0 0,21 0 0,-1 0 16,-20 0-16,-1 0 0,22 0 16,0 0-16,-1 0 0,-20 0 0,-1 0 15,22 0-15,0 0 0,-1 0 0,-20 0 16,20 0-16,-20 0 0,21 0 0,-1 0 15,-20 0-15,-1 0 0,1 0 0,20 0 16,1 0-16,-21 0 0,-1 0 0,1 0 16,-1 0-16,-21 0 0,22 0 0,-1 0 15,1 0-15,-22 0 0,1 0 0,20 0 16,22 0-16,-22 0 0,1 0 0,20 0 16,1 0-16,-21 0 0,20 0 0,1 0 15,21 0-15,0 0 0,-1 0 16,1 0-16,0 0 47,0 0-32,0 0 1,0 0-16,-22 21 16,22-21-1,0 0-15,0 0 16,0 21 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59:04.59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15155 12721 0,'-21'0'31,"0"0"-15,0 0-1,0 0-15,-1 0 0,1 0 0,-21 0 16,21 0-16,0 0 0,-43 0 0,43 0 15,0 0-15,0 0 0,-43 0 0,43 0 16,0 0-16,0 0 0,-22 0 0,22 0 16,0 0-16,-21 0 0,20 0 0,1 0 15,0 0-15,-21 21 0,21-21 0,-1 22 16,1-1-16,0 0 0,21 0 16,-21 21-16,0-20 0,21-1 0,-21 21 15,-1-21-15,1 22 0,21-1 0,-21-21 16,0 21-16,21-20 0,0 20 0,0-21 15,-21 0-15,0 22 0,21-22 0,0 0 16,0 21-16,0-21 0,0 1 0,-22-22 16,22 21-16,-21 0 0,21 0 15,0 0-15,0 0 16,-21-21-16,21 43 16,0-22-16,0 0 15,0 0 1,0 0-1,0 22 17,0-22-17,0 0-15,21-21 16,-21 21-16,21 0 0,1-21 0,-1 22 16,0-22-16,0 0 0,0 0 15,0 0-15,22 0 16,-22 0-16,0 0 15,0 0-15,0 0 0,22 0 16,-22 0-16,21 0 16,-21 0-16,1 0 0,20-22 0,-21 22 15,0-21-15,22 0 0,-22 21 0,21-42 16,-21 42-16,22-43 0,-1 22 0,0 0 16,-21 0-16,22-21 0,-22 20 0,0 22 15,43-21-15,-43 0 0,0 0 0,42 0 16,-41 21-16,20-43 0,0 22 15,1 0-15,-22-21 0,21 42 16,0-21-16,-42-1 0,22 22 16,-22-21-16,21 21 15,0-21 1,-21 0-16,0 0 0,0 0 16,0-1-16,0 1 0,0-21 15,0 21-15,0 0 0,0-22 16,0 22-16,-21 0 0,21 0 15,-21 21-15,-1-43 0,-20 1 16,21 21-16,0 21 16,-22-42-16,1 42 15,21 0-15,0-43 0,0 43 16,-1 0-16,1-21 16,-21 21-16,21-21 15,0 21 1,-1 0-1,1 0 1,0 0 0,0 0-16,-21 0 15,20 0-15,1 0 0,0 0 0,0 0 16,0 0-16,-22 0 0,22 0 16,-21 0-16,21 0 0,0 0 0,-1 0 15,1 0-15,0 0 16,0 0-16,0 0 15,0 0-15,-22 0 16,22 0 0,0-21-1,0 21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59:05.79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13991 13081 0,'-21'0'31,"0"0"-31,0 0 0,-22 0 16,22 0-16,-21 0 0,21 0 15,-22 0-15,1 0 0,21 0 0,-22 0 16,1 0-16,0 0 0,-1 0 0,1 0 16,0 0-16,-1 0 0,1 0 0,0 0 15,-1 0-15,22 0 0,0 0 0,-21 0 16,-1 0-16,-20 0 0,42 0 0,-22 0 16,22 0-16,-21 0 0,0 0 0,20 0 15,1 0-15,0 0 0,-21 0 16,21 0 46,-1 0-62,-20 0 16,21 0-16,0 0 16,-22 0-16,22 0 15,0 0-15,0 0 0,0 0 16,0 0-16,-1 0 15,1 0 1,0 0 15,0 0-31,0 0 16,0 0 0,-1 0-16,1 0 15,0 0-15,0 0 0,-21 0 16,20 0-16,1 0 0,0 0 0,0 0 15,0 0-15,0 0 0,21 21 0,-43-21 16,43 21-16,-21-21 0,21 22 16,-42-22-16,-1 21 0,22 0 15,0-21-15,-21 0 0,-1 0 0,22 0 16,0 0-16,0 0 0,0 0 0,0 0 16,-1 0-16,1 0 0,0 0 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59:06.71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11896 12510 0,'-22'42'31,"1"-42"-15,0 42-16,0-42 0,0 43 0,-22-22 15,22 21-15,0-21 0,0 0 16,0 22-16,0-22 0,-1 0 0,1 21 15,0-20-15,-21 20 0,42-21 16,-21 0-16,-1 22 0,22-22 16,-21 0-16,0-21 15,21 21-15,-21 0 16,21 0-16,0 1 47,0 20 31,0-21-62,0 21-16,0-20 15,0 20 1,0-21-16,21 0 0,0-21 0,0 43 15,22-22-15,20 21 0,-42-42 0,1 21 16,62 22-16,-41-43 0,-1 21 0,0 0 16,1 0-16,-1-21 0,0 21 0,1 22 15,-1-43-15,0 21 0,-21 0 0,22 0 16,-1 0-16,0 0 0,-20-21 0,41 22 16,-42-1-16,0-21 0,22 0 0,-22 21 15,0 0-15,43 0 16,-43 0-16,0 1 0,0-22 0,-21 21 15,21-21-15,0 21 0,1-21 16,-22 21-16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0:49.38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24003 8086 0,'21'0'94,"0"0"-94,0 0 16,1 0-16,-1 0 0,0 0 15,21 21 1,-42 0-16,21-21 16,22 21-16,-43 0 0,21-21 0,0 0 15,0 0-15,22 0 0,-22 22 0,21-1 16,-21-21-16,22 21 16,-22-21-16,0 0 0,0 21 15,21 0-15,-20 0 0,-1-21 16,0 0-16,0 43 0,21-43 15,-20 21-15,20 0 0,-21-21 16,0 0-16,22 21 0,-1 0 16,-21-21-16,21 43 15,-20-43-15,-22 21 0,42 0 16,0-21-16,-21 21 0,-21 0 16,22-21-16,-1 0 0,-21 22 0,21-22 15,0 21-15,0 0 0,22 0 0,-22 0 16,21 0-16,-42 1 0,21-22 15,0 21-15,1 0 0,20 0 0,-21 0 16,21 0-16,1 1 0,-22-1 0,21 21 16,1-21-16,-22 0 0,21 1 15,-21-1-15,0 0 0,22-21 0,-1 21 16,-21 0-16,22 0 0,-22 1 0,0-22 16,0 21-16,21 0 0,-20 0 0,20 0 15,-21-21-15,0 21 0,22 22 16,-22-43-16,0 21 0,21 0 0,-21-21 15,22 42-15,-1-20 0,-21 20 0,43-42 16,-43 42-16,0-42 0,43 43 0,-22-22 16,0 21-16,1-21 0,20 22 0,-21-1 15,1 0-15,-1-21 0,22 22 0,-43-22 16,21 21-16,0 1 0,1-1 0,-1 0 16,22-21-16,-22 43 0,-21-43 0,21 0 15,1 43-15,20-22 0,1 0 0,-43-20 16,21 20-16,22 0 0,-22-21 0,0 43 15,22-22-15,-22 1 0,1-1 0,-22-21 16,42 21-16,-20 1 0,-1-1 16,21 0-16,-20-20 0,20 41 0,-20-42 0,-22 22 15,21-43-15,0 63 0,1-42 0,-1 43 16,0-43-16,22 0 0,-43 21 0,21-20 16,22 41-16,-22-42 0,1 43 0,-1-43 15,21 21-15,-41 1 0,20-22 16,0 21-16,1 22 0,-1-43 0,0 21 15,-21 0-15,43 1 0,-43-1 0,21 22 16,1-22-16,-1 0 0,22 22 0,-22-22 16,0 22-16,43 20 0,-22 1 0,-20-22 15,41 22-15,-20-21 0,-1-1 0,-20-21 16,41 43-16,-20-21 0,-22-22 0,-21 21 16,64 1-16,-43-22 0,22 43 0,-22-43 15,22 43-15,-22-43 0,0 1 0,22 41 16,-22-20-16,1-22 0,-22 22 0,42-22 15,-20 21-15,20 1 0,-42-43 0,22 21 16,-1 22-16,-21-22 0,21 1 16,1 20-16,20 1 0,-42-22 0,22 0 15,-22 22-15,42-1 0,-41-20 0,20-1 16,21 43-16,-20-22 0,-22-21 0,21 22 16,-21-1-16,22-20 0,-1 20 0,0 1 15,-20-22-15,20 0 0,-42 1 0,42 20 16,-21 1-16,1-22 0,20 0 0,-42 1 15,21 20-15,21-20 0,-42-1 0,43 0 16,-22 1-16,0 20 0,0 1 0,0-1 16,1-21-16,-1 1 0,0 20 0,-21 1 15,21-22-15,0-21 0,0 22 16,1-1-16,-1 0 0,-21 1 0,21-1 16,0 21-16,0-41 0,-21-1 0,21 21 15,1 22-15,-22-22 0,21-21 0,0 21 16,-21-20-16,21-1 0,0 42 0,0-42 15,1 1-15,-1 41 0,-21-21 0,42 1 16,-21-22-16,0 42 0,1-41 0,-1 20 16,21 0-16,-42 1 0,42-1 0,-20 0 15,20 1-15,-21-1 0,21 0 0,-20 1 16,-1-1-16,21 0 0,-42 1 0,42-1 16,-20 21-16,-1-20 0,21-1 0,-21 0 15,0 22-15,22-22 0,-22 1 16,42-1-16,-20 21 0,-1-41 0,-21 20 0,22 43 15,-22-43-15,21 0 0,-21 1 0,0-1 16,1-21-16,20 21 0,-21 1 0,0-22 16,-21 21-16,21 1 0,22-22 0,-43 21 15,21-21-15,0 0 0,0 22 16,0-22-16,1 0 0,20 21 0,-21-20 16,0 20-16,-21-21 0,21 0 0,1 22 15,-22-22-15,21 21 0,0-21 0,0 0 16,-21 22-16,21-22 0,-21 0 0,0 0 15,21 0-15,-21 1 0,0-1 0,0 0 16,0 0-16,0 0 0,0 0 16,0 1-16,0-1 15,0 0 1,-21-21 62,0 0-78,0 0 0,-21 0 0,-22 0 16,1 0-16,-1 0 0,-21 0 0,1 0 15,-1 0-15,0 0 0,22 0 0,-1 0 16,-20 0-16,-1 0 0,-42 0 0,0 0 16,0 0-16,21 0 0,-42 0 0,0 0 15,21 0-15,-21 0 0,0 0 0,-1 0 16,44 0-16,-44 0 0,-20 0 0,0 0 15,21 0-15,-22 0 0,1 0 0,0 0 16,42 0-16,-43 0 0,1 0 16,21 0-16,-22 0 0,1 0 0,21 0 15,0 0-15,21 0 0,-21 0 0,-1 0 16,1 0-16,21 0 0,-21 0 0,0 0 16,42 0-16,-42 0 0,0 0 0,21 0 15,-21 0-15,-1 0 0,-20 0 0,21 0 16,21 0-16,-64-21 0,22 0 0,0-1 15,21 1-15,-22 0 0,1 0 0,21 0 16,0 0-16,-22-1 0,22 22 0,21 0 16,-21-21-16,0 21 0,21-21 0,21 21 15,-21 0-15,21 0 0,0 0 16,-21 0-16,21 0 0,-21 0 0,22 0 16,-22 0-16,21 0 0,21 0 0,0-21 0,-20 21 15,20-21-15,0 0 0,1 21 0,-1 0 16,-21 0-16,43 0 0,-1 0 0,1-22 15,-1 22-15,1 0 0,-1 0 0,1 0 16,-1 0-16,1 0 0,-1 0 16,1-21-16,-1 21 0,1 0 0,-1 0 15,1 0-15,-22 0 0,0 0 0,1 0 16,-1 0-16,21 0 0,1 0 0,-1 0 16,1 0-16,-1 0 0,1 0 0,-1 0 15,1 0-15,-22 0 0,22 0 0,-22 0 16,0 0-16,1 0 0,20 0 0,-20 0 15,-1 0-15,0 0 0,-21 0 0,43 0 16,-22 0-16,1 0 0,-1 0 0,0 0 16,1 0-16,-1 0 0,0 0 0,1 0 15,-43 0-15,42 0 0,0 0 16,-21 0-16,1 0 0,20 0 0,0 0 16,-21 0-16,-21 0 0,22 0 0,-22 0 15,21 0-15,21 0 0,0 0 0,1 0 16,-1 0-16,-42 0 0,42 0 0,1 0 15,-43 0-15,42 0 0,0 0 0,-20 0 16,-22 0-16,21 0 0,-21 0 0,42 0 16,-21 0-16,-21 0 0,21 0 0,-42 0 15,21 0-15,-21 0 0,0 0 0,0 0 16,21 0-16,-21 0 0,42 0 0,-42 0 16,-1 0-16,1 0 0,21 0 0,-42 0 15,0 0-15,-1 0 0,1 0 16,0 0-16,-1 0 0,22 0 0,0 0 15,-21 0-15,-1 0 0,22 0 0,-21 0 16,-1 0-16,1 0 0,21 0 0,21 0 16,-42 0-16,20 0 0,1 0 0,-21 0 15,0 0-15,42 0 0,-22 0 0,1 0 16,0 0-16,21 0 0,-21 0 0,0 0 16,0 0-16,42 0 0,0 0 0,-42 0 15,21 0-15,21 0 0,0 0 0,-21 0 16,-21 0-16,42 0 0,0 0 0,-21 0 15,21 0-15,22 0 0,-22 0 0,0 0 16,21 0-16,22 0 0,-22 0 16,1 0-16,20 0 0,1 0 0,-22 0 0,0 0 15,22 0-15,-1 0 0,-20 0 0,20 0 16,1 0-16,-1 0 0,-21 0 0,22 0 16,-1 0-16,1 0 0,-1 0 15,1 0-15,-1 0 0,1 0 0,-1 0 0,-20 0 16,20 0-16,1 0 0,-22 0 15,0 0-15,22 0 0,-22 0 0,1 0 16,-1 0-16,21 0 0,-20 0 0,-22 0 16,21 0-16,1 0 0,-1 0 0,21 0 15,1 0-15,-22 0 0,1 0 0,-1 0 16,21 0-16,1 0 0,-22 0 0,1 0 16,-1 0-16,0 0 0,-21 0 0,22 0 15,-1 0-15,0 0 0,1 0 0,-43 0 16,42 0-16,0 0 0,-20 0 0,-22 0 15,21 0-15,21 0 0,-42 0 0,42 0 16,1 0-16,-1 0 0,0 0 16,22 0-16,-1 0 0,1-21 0,-1 21 15,1 0-15,21-21 0,-1 21 0,1 0 16,-22 0-16,22-21 0,21 21 0,-21 0 16,-22-21-16,22-1 0,21 22 15,-1 0-15,1 0 0,0-21 0,0 0 16,0 0-16,21 0 15,-21 21-15,21-21 16,0-1-16,-22 1 0,1 0 16,21 0-16,0 0 0,0 0 0,-21-1 15,0-20-15,21 21 0,0-21 16,0-1-16,0 22 16,0-21-16,-21-1 0,21 1 0,0 21 15,0-21-15,0-22 0,0 1 0,0-22 16,0 21-16,0-20 0,0-22 0,0 21 15,0-21-15,21 22 0,0-1 0,-21-42 16,21 0-16,0 21 0,-21 22 0,0-22 16,43 21-16,-22 22 0,0-1 0,-21 1 15,21-1-15,0-42 0,1 22 0,20-22 16,-21 21-16,0 0 0,0-20 0,1 41 16,-1-21-16,0 22 0,0-22 0,21 22 15,1-22-15,-1-21 0,-21 43 0,22-22 16,-1 22-16,-21-1 0,21 1 15,-20-1-15,-1 1 0,0-1 0,21 1 0,-21-22 16,22 21-16,20 1 0,-20-22 0,-1 22 16,-21-1-16,21-20 0,1 41 0,-22 1 15,21-22-15,-42 1 0,43-1 0,-22 22 16,0-21-16,21 20 0,-21-20 16,22-1-16,-1 1 0,0 20 0,1-20 15,-1 21-15,0-22 0,22-21 0,-22 43 16,1 0-16,20-43 0,-21 22 0,-20 20 15,41-41-15,-21 41 0,1 1 0,20-43 16,-20 22-16,20-22 0,22 22 0,-22-22 16,22 0-16,21 43 0,-22-22 0,22-20 15,21-1-15,0 0 0,0 22 0,-21-1 16,21-20-16,-21-1 0,0 22 0,0 20 16,-1-41-16,1-1 0,-21 21 0,21 1 15,0-1-15,-22 22 0,22 0 16,-21-1-16,-1-20 0,22 21 0,-42-1 15,20 1-15,1 21 0,-21-22 0,-1 1 16,22 0-16,-22-22 0,22 22 0,-22 21 16,1-22-16,-22 22 0,22 0 0,-22-21 15,0 42-15,1-43 0,-1 22 0,-21 0 16,0 0-16,22-21 0,-22 20 0,42 1 16,1-21-16,-22 21 0,1-22 0,20 1 15,1-21-15,-1 20 0,43-20 0,-43 20 16,22 22-16,-21-21 0,41-22 0,-20 22 15,21-21-15,-43 20 0,22 1 0,-21 0 16,20-22-16,-20 43 0,-22-21 16,22-1-16,20 1 0,-20 0 0,-22 20 15,43-41-15,-22 21 0,1-1 0,20 1 16,-20 0-16,42-22 0,-22 22 0,43-1 16,0-20-16,0 21 0,-21-1 0,21 22 15,-21-21-15,-21-1 0,21 1 0,-22 0 16,1 21-16,-22-22 0,22 22 0,21-21 15,-21 21-15,-22-1 0,1 1 0,41-21 16,-41 21-16,21 21 0,-1-43 0,-20 22 16,-1-21-16,1 42 0,-1-21 0,1 0 15,20-1-15,1 1 0,-21 0 16,-1-21-16,22 21 0,-22 21 0,1-22 16,-1 1-16,1 0 0,-1 21 0,1-21 0,-1 0 15,-20 0-15,20 21 0,1-22 0,20 1 16,-20 0-16,-22 0 0,22 21 0,20 0 15,-20-21-15,-1 0 0,43-1 0,-21 1 16,-1 21-16,-20-21 0,21 21 16,20-21-16,-41 21 0,-1-21 0,22 0 15,-21 21-15,-1 0 0,1 0 0,20 0 16,-20 0-16,-1 0 0,1 0 0,-1 0 16,1 0-16,-22 0 0,22 0 0,-1 0 15,1 0-15,-1 0 0,1 0 0,-1 0 16,1 0-16,-22 0 0,21 0 0,1 0 15,-1 0-15,1 0 0,-1 0 0,1 0 16,-22 0-16,1 0 0,20 0 0,1 0 16,-22 0-16,21 0 0,-41 0 15,20 0-15,21 0 0,-41 0 0,-1 21 16,21-21-16,-21 0 0,0 21 0,22 0 16,-22-21-16,21 21 0,-21-21 15,1 0-15,-22 21 0,21-21 0,21 0 16,-21 0-16,0 22 0,22-22 15,-22 0-15,0 0 0,0 0 0,0 21 16,1 0 140,-1-21-124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59:08.26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15346 13145 0,'21'0'16,"21"0"-1,-21 0-15,22 0 0,-22 0 0,21 0 16,1 0-16,-22 0 0,21 0 0,0 0 16,22 0-16,-1 0 0,-20 0 0,20 0 15,-20 0-15,41 0 0,-20 0 0,-1 0 16,22 0-16,0 0 0,-1 0 0,-20 0 15,20 0-15,-20 0 0,21 0 0,-22 0 16,22 0-16,-1 0 0,1 0 16,-21 0-16,20 0 0,1 0 0,-22 0 15,22 0-15,-21 0 0,-1 0 0,1 21 16,-1-21-16,-21 0 0,22 21 0,-1-21 16,-20 0-16,-1 21 0,0-21 0,-20 0 15,20 0-15,-21 0 0,0 0 0,22 0 16,-1 0-16,-21 0 125,-21 21-110,21-21-15,0 0 0,1 0 16,20 0 0,-21 0-16,0 0 0,0 0 15,1 0-15,-1 0 0,0 21 0,21-21 16,-21 0-16,1 0 0,-1 0 16,0 0-16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59:09.45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18119 12573 0,'21'42'63,"21"-42"-48,-42 22-15,21-22 0,22 42 0,-22-42 16,21 42-16,-21-42 0,0 21 0,22 22 16,-22-22-16,42 0 0,-20 21 0,-22-20 15,21 20-15,-21-21 0,1 0 0,41 0 16,-21 22-16,-20-22 0,20 21 0,0-21 15,-21 1-15,22-1 0,-22 0 0,0 0 16,0 0-16,0-21 16,1 21-16,-22 1 15,21-22-15,-21 21 16,21-21 0,0 21-1,0 0 16,-21 0-31,0 0 47,0 1-31,0-1 0,-21-21-16,0 21 0,-21-21 0,20 21 15,-41-21-15,21 21 0,-22 0 0,22-21 16,-1 22-16,-20 20 0,-1-42 15,-20 42-15,20 1 0,1-22 0,-1 21 16,22-21-16,-22 0 0,-20 22 0,41-22 16,22-21-16,0 21 0,-21 0 0,21 0 15,-22 1-15,22-1 47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59:11.82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16933 11705 0,'0'-21'32,"0"63"-17,-42 1-15,21 20 0,-22 1 0,1-1 16,0 22-16,-22-22 0,1 43 0,-22 21 15,-21 0-15,0 0 0,1 0 16,-22 43-16,0-43 0,-22 0 0,22 0 16,0 0-16,0 0 0,0-22 0,-42 1 15,21 21-15,21-21 0,0 0 0,0-21 16,-21 42-16,63-64 0,-21 22 0,22-1 16,20-20-16,-21 21 0,64-43 0,-42 0 15,42-21-15,-22 22 0,43-22 16,-21 0-16,0 0 0,21 0 0,-21 22 15,21-22-15,-21 21 16,-1-42-16,22 21 0,-21 1 16,0 20-16,0-42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59:12.75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12742 11261 0,'21'0'0,"1"0"0,-1 21 16,0 0-16,21 0 0,1 43 0,-22-43 16,21 0-16,0 43 0,43-22 15,-43 21-15,1-20 0,20-1 0,1 43 16,20-22-16,-20 1 0,42 20 0,-22-20 15,-20-1-15,21 22 0,20 0 0,22 21 16,0-1-16,0 1 0,0 0 0,22 0 16,20 21-16,-21-21 0,21 0 0,-20-1 15,-22-20-15,0 0 0,0 21 0,0-1 16,0-20-16,-22-21 0,22 41 0,-21-20 16,0 0-16,0 21 0,-21-1 0,20-20 15,1 0-15,0-1 0,0-20 0,-21 21 16,-1-1-16,-41-41 0,20-1 0,-42 0 15,22 1-15,-43-22 16,21 0-16,-21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59:19.10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12107 8530 0,'-21'-21'109,"0"0"-109,-21 21 16,20 0-16,-20 0 0,21 0 16,-21 0-16,-1 0 0,1 0 0,-22 0 15,1 0-15,-1-21 0,-20 21 16,-1 0-16,0-21 0,-42 21 0,43-22 15,-1 22-15,0 0 0,-20 0 0,20-21 16,0 0-16,-21 21 0,22 0 0,20-21 16,1 21-16,-1-21 0,1 21 0,-1 0 15,1 0-15,-1-21 0,1 21 0,20 0 16,1 0-16,21 0 0,-43 0 0,1 0 16,21 0-16,-22 0 0,22 0 0,-22 0 15,1 0-15,-1 0 0,1 0 0,-22 0 16,0 0-16,1 0 0,-1 0 0,-42 0 15,21 0-15,22-22 0,20 22 0,-21 0 16,1 0-16,-22 0 0,21 0 16,-21 0-16,-21 0 0,43 0 0,-22 0 15,21 0-15,-21 0 0,43 0 0,21 0 16,-22-21-16,22 21 0,21 0 0,-22-21 16,22 21-16,0 0 62,0 0-46,0 0-16,-1 0 15,-20 0-15,21 0 0,0 0 16,-22 0-16,-20 0 0,-1 0 0,1 0 16,-1 0-16,1 0 0,-22 0 0,22 0 15,-1 0-15,-20 0 0,20 0 0,1 0 16,-1 0-16,1 0 0,-1 0 0,1 0 15,20 0-15,1 0 0,-22 0 16,1 0-16,42 0 0,0 0 16,-1 0-16,1 0 78,0 0-63,0 0 1,0 21 0,0-21-1,-1 0-15,1 0 0,-21 21 16,21 1 78,0-1-79,21 0-15,-22 0 0,22 21 16,0-20-16,-21 20 0,21-21 0,-21 43 16,21-22-16,0 0 0,0 1 0,0-1 15,0 21-15,0 22 0,0-21 16,0-1-16,0 1 0,0-1 0,0 22 15,-21 42-15,0-21 0,0 21 0,-1 21 16,1 0-16,-21 0 0,21-42 0,0 42 16,-1 0-16,1 0 0,0 1 0,0 20 15,0-21-15,0 0 0,21 0 0,0-21 16,0 22-16,0-1 0,0-42 0,0 42 16,0 0-16,0-42 0,0 21 0,0 0 15,0 0-15,0-21 0,0 42 0,0 0 16,0-42-16,0 42 0,0-21 0,0 21 15,0 0-15,0-42 0,0 42 0,0 0 16,0-42-16,0 21 0,0-21 0,0 0 16,0 0-16,0-22 0,0 1 0,0 0 15,0-1-15,0-20 0,0-1 0,0 1 16,0 21-16,0-22 0,0 22 0,0-1 16,0 1-16,0 0 0,0 21 0,0-22 15,0-20-15,0 20 0,21-20 16,-21 21-16,21-22 0,0 1 0,0-1 15,0 22-15,-21-22 0,22 1 0,-1-1 16,0-20-16,-21 20 0,21 1 0,0-1 16,-21-21-16,0 22 0,21-1 0,-21-20 15,0-1-15,22 0 0,-22-20 0,0 41 16,0-21-16,21 1 0,-21-1 0,21 0 16,-21 1-16,0 20 0,0 1 0,0-22 15,0 0-15,0 22 0,0-1 0,0-20 16,21-1-16,-21 22 0,0-22 0,0 0 15,0 22-15,21-22 0,-21 0 16,0 1-16,0-22 0,0 21 0,0 22 16,0-43-16,0 21 0,21-21 0,-21 22 15,0-22-15,0 0 0,0 0 0,0 0 16,0 1-16,22-1 0,-22 0 16,0 0-16,0 0 15,21 0 16,-21 1 32,21-1-47,0 0-1,-21 0 1,21 0 46,-21 0-46,43-21-16,-22 0 0,0 0 0,0 0 16,43 0-16,-22 0 0,0 0 0,22 0 15,-1 0-15,22 0 0,0 0 0,-1 0 16,1 0-16,0 0 0,42 0 0,42 0 15,0 0-15,1 0 0,-1 0 0,21 0 16,-20 0-16,-1 0 0,0 0 0,43 0 16,-43 0-16,1 0 0,-43 0 0,21 0 15,21 0-15,-21 0 0,22 0 16,-22 0-16,-42 0 0,0 0 0,21 0 16,-43 0-16,-20 0 0,-1 0 0,1 0 15,-1 0-15,-20 0 0,-22 0 0,21 0 16,-21 0-16,0 0 0,1 0 0,20 0 15,-21 0-15,0 0 0,22 0 0,-22 0 16,0 0-16,21 0 0,1 0 0,-1 22 16,0-22-16,-21 0 0,22 0 0,20 0 15,-20 0-15,20 0 0,1 0 0,-22 0 16,21 0-16,1 0 0,-1 0 0,1 0 16,-1 0-16,-20 0 0,20 0 0,-20 0 15,-1 0-15,-21 0 0,43 0 16,-22 0-16,-21 0 0,0 0 0,0 0 15,43 0-15,-43 0 0,21 0 0,1 0 16,-22 0-16,42 0 0,-20 0 0,-1 0 16,0 0-16,1 0 0,-1 0 0,0 0 15,1 0-15,-22 0 0,21 0 0,1 0 16,-1 0-16,-21 0 0,0 0 0,0 0 16,22 0-16,-22 0 0,0 0 15,0 0-15,0 0 0,1 0 0,-1 0 16,0 0-1,0 0 157,-21-22-156,0 1-16,-21-21 0,21 21 16,-21 21-16,0-43 0,21 22 0,-22-21 15,22 21-15,-21-22 0,21 22 0,-21-21 16,0 21-16,21 0 0,0-1 0,-21 1 15,21 0-15,-21-42 0,21 20 16,-22 1-16,22 0 0,0-1 0,0-20 16,0-1-16,0 22 0,0-22 0,0 1 15,0-22-15,0 22 0,0-22 0,0-21 16,0 22-16,0-1 0,0 0 0,0 22 16,0-22-16,0 22 0,0-22 0,0 21 15,0-20-15,0 20 0,0 1 0,0-22 16,0 22-16,0-1 0,0 1 0,0-1 15,0 1-15,0 20 0,0-20 0,0-1 16,22 1-16,-22-1 0,21 1 0,-21-1 16,21 1-16,-21-1 0,0 1 0,0-22 15,0 22-15,0 20 0,0 1 16,0-22-16,0 1 0,0 21 0,0-1 16,0-20-16,0 20 0,0 1 0,0 0 15,0-22-15,0 22 0,0 21 0,0 0 16,0-22-16,0 1 0,0 21 0,0-22 15,-21 22-15,21 0 0,0-21 16,-21 42-16,21-21 0,0-1 0,0 1 16,-22 0-16,22 0 0,-21-21 15,0 42-15,21-22 0,0-20 0,-21 0 16,0-1-16,21 22 16,-21 0-16,21-21 0,-22 21 15,22-1-15,-42 1 0,42 0 0,-21 0 16,21-21-16,-21-1 15,0 43-15,21-21 0,0 0 0,0 0 16,-43 0-16,43-1 0,0-20 0,-21 21 16,21 0-16,0-22 0,-21 1 15,-21 0-15,42 21 0,0-22 0,-22 1 16,22 21-16,0-22 0,-21-20 0,0 21 16,21-1-16,0 22 0,-21-42 0,21-1 15,-21 1-15,0-1 0,21 1 0,0-1 16,-22 1-16,1-22 0,0 21 0,0 1 15,21-1-15,0 1 0,0-1 0,0 1 16,-21-1-16,21-41 0,0 20 0,0 0 16,0 1-16,0-1 0,0 0 0,0 1 15,0-1-15,0-21 0,0 21 0,0 1 16,0 20-16,0-20 0,0-1 0,0 21 16,0-20-16,0 20 0,0 1 0,0-22 15,0 22-15,0-22 0,0 21 0,0 1 16,0-22-16,0 1 0,0 20 15,0 1-15,0-1 0,0 1 0,0-1 16,0 1-16,0-1 0,0 1 0,0-1 16,0 1-16,0-1 0,0 1 0,0-1 15,0 1-15,0 20 0,0 1 0,0 0 16,0-22-16,0 1 0,0 20 0,0 1 16,0-22-16,0 43 0,0-21 0,0 21 15,0-22-15,0 1 0,0 21 0,0 0 16,0-22-16,0 22 0,-21-21 15,21 21-15,0 0 0,0-1 16,-22 1-16,22 0 16,0 0-16,0-21 0,0 20 15,0 1-15,0 0 0,0 0 16,0 0-16,0 0 0,0-1 16,0-20-1,0 21-15,0 0 63,-21 0-48,21-1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19:59:33.29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29210 10329 0,'0'-21'156,"-21"21"-124,-22 0-32,1 0 15,21 0-15,-21 0 0,-1 0 0,-20 21 16,-1-21-16,22 22 0,-22-22 15,1 21-15,-22 0 0,22 0 0,-1-21 16,22 0-16,-22 21 0,1-21 0,-22 21 16,22-21-16,-1 0 0,1 0 0,-1 0 15,-20 22-15,20-1 0,1-21 0,20 0 16,-20 0-16,-1 0 0,43 0 0,-21 0 16,-1 0-16,22 0 0,0 0 15,0 0-15,0 0 16,-22 0-16,22 0 0,0 0 0,0 0 15,-21 0-15,20 0 16,1 0-16,-21 0 0,21 0 0,0 0 16,-1 0-16,-20 0 0,21 0 0,0 0 15,-22 21-15,1-21 0,0 0 0,21 0 16,-22 0-16,1 0 0,0 0 0,-22 0 16,1 0-16,-1 0 0,22 0 0,-1 0 15,-41 0-15,20 0 0,22 0 0,-22 0 16,-20 0-16,20 0 0,1 0 0,-1 0 15,-20 0-15,20 0 0,1 0 0,-1 0 16,1 0-16,-1 0 0,1 0 0,-22 0 16,0 0-16,22 0 0,20 0 0,-20 0 15,21 0-15,-22 0 0,1 0 0,-1 0 16,1 0-16,20 0 0,-20 0 0,-22 0 16,22 0-16,-1 0 0,-21 0 0,22 0 15,-1 0-15,1 0 0,-22 0 0,22 0 16,-1 0-16,-20 0 0,-1 0 15,21 0-15,1 0 0,-1 0 0,-20 0 16,20 0-16,1 0 0,-22 0 0,22 0 16,-1 0-16,1 0 0,20 0 0,-20 0 15,20 0-15,1-21 0,21 21 16,0 0-16,-22 0 0,1 0 0,-21 0 16,20 0-16,-20 0 0,-1-21 0,22 21 15,-22 0-15,22 0 0,-21-22 0,20 22 16,1 0-16,-22 0 0,1 0 0,21 0 15,-22 0-15,22 0 0,-22 0 16,1 0-16,20 0 0,1 0 0,-21 0 16,-1 0-16,1 0 0,-22 0 0,0 0 15,22 0-15,-1 0 0,-20 0 0,20 0 16,1 0-16,-1 0 0,1 0 0,-22 0 16,21 0-16,1 0 0,-1 0 0,1 0 15,-1 0-15,1 0 0,-1 0 0,1 0 16,-1 0-16,1 0 0,-22 0 0,22 0 15,-1 0-15,1 0 0,-1 0 0,22 0 16,0 0-16,-22 0 0,1 0 0,20 0 16,1 0-16,0 0 0,-22 0 0,1 0 15,41 0-15,-20 0 0,21 0 16,-21 0-16,-22 0 0,22 0 16,-1 0-16,22 0 0,0 0 0,-21 0 15,-1 0-15,1 0 16,21-21-16,0 21 15,-22 0-15,22 0 0,0 0 16,0 0-16,-43 0 0,43 0 0,0 0 16,-21 0-16,-1 0 0,-20 0 0,-1 0 15,22 0-15,-21 0 0,20 0 0,-20 0 16,20 0-16,-20 0 0,21 0 0,-1 0 16,22 0-16,-42 0 0,41 0 0,1 0 15,0 0 423,21 21-423,0 22-15,0-22 0,0 0 16,0 21-16,0-20 0,0-1 0,0 21 16,0-21-16,0 22 0,0-1 0,0 0 15,0-21-15,0 22 0,0-1 0,0 0 16,0 1-16,0-1 0,0 0 0,0 22 15,0-22-15,0 22 0,0-22 0,0 0 16,0 1-16,0-1 0,0 0 0,0 1 16,0-1-16,-21 22 0,21-22 0,-21 0 15,0 1-15,21-1 0,0 21 0,0-20 16,0-1-16,-22 0 0,1-20 0,21 20 16,0-21-16,0 0 0,0 22 0,0-22 15,0 0-15,-21 21 0,21-21 0,0 1 16,0-1-16,0 21 0,0-21 15,0 22-15,0-1 0,0-21 0,0 0 16,0 22-16,0-1 0,0-21 16,0 0-16,0 22 0,0 20 0,0-21 15,0 1-15,0-1 0,0 22 0,0-1 16,0-21-16,0 22 0,0-1 0,0 1 16,0-1-16,0 1 0,0-1 0,0 1 15,0-1-15,0 22 0,0-21 0,0-1 16,0 1-16,0-1 0,0-21 0,0 22 15,0-1-15,0 1 0,0-22 0,0 1 16,0 20-16,0 1 0,-21-1 0,21-21 16,0 22-16,0-1 0,0 1 15,0-22-15,0 22 0,0-1 0,0 1 16,0-1-16,-21 1 0,21-22 0,0 22 16,0-1-16,-21 1 0,-1-22 0,22 21 15,0 1-15,0-1 0,0-20 0,0 20 16,0 1-16,0-1 0,0-20 0,0 20 15,0-21-15,0 22 0,0-1 0,0-20 16,0 20-16,-21-20 0,21 20 0,0-21 16,0 22-16,0-22 0,0 22 0,-21-22 15,21-21-15,0 0 0,0 22 0,-21-22 16,21 0-16,0 21 0,0 22 0,0-43 16,0 21-16,0-20 0,0 20 0,0-21 15,0 21-15,0-20 16,0 20-16,0-21 0,0 0 15,0 0-15,0 1 0,0-1 16,0 21-16,0-21 0,0 22 16,0-22-16,0 21 15,0-21 1,0 22-16,0-22 16,0 0-1,0 0-15,0 0 0,0 0 16,0 1-16,0-1 15,0 0-15,0 0 0,0 0 16,0 22 0,0-22-16,0 0 15,0 0-15,0 0 0,0 0 0,0 22 16,0-22-16,0 0 0,0 0 0,0 0 16,0 22-16,21-22 0,-21 21 0,0-21 15,0 1-15,0 20 0,0-21 16,21 0-16,-21 0 0,0 1 0,0 20 15,0-21-15,0 21 0,21-42 0,-21 22 16,0 20-16,0-21 0,0 0 0,0 22 16,22-22-16,-22 0 0,0 0 0,21-21 15,-21 21-15,0 0 0,0 1 16,0-1 156,21 0-157,0 0-15,0-21 0,22 0 0,-1 42 16,0-42-16,1 0 0,-22 0 16,21 22-16,0-22 0,1 0 0,20 0 15,-20 21-15,20-21 0,-21 0 16,22 0-16,-1 0 0,1 0 0,-1 0 16,1 0-16,-1 0 0,22 0 0,0 0 15,-1 0-15,22 0 0,0 0 0,-21 0 16,-1 0-16,22 0 0,-21 0 0,21 0 15,-22 0-15,22-21 0,0-1 0,0 1 16,0 21-16,0-21 0,21 0 0,-43 21 16,1 0-16,42 0 0,-21 0 0,-22 0 15,22-21-15,0 21 0,-21-21 0,-1 21 16,-20 0-16,42-22 0,-43 22 0,1 0 16,20 0-16,-20-21 0,-1 21 0,1 0 15,-1-21-15,1 21 0,-22 0 0,1 0 16,20 0-16,1 0 0,-22 0 0,0-21 15,22 21-15,-22 0 0,22-21 0,-1 21 16,1 0-16,-22 0 0,0 0 0,22 0 16,-1-21-16,-20 21 0,-1 0 0,0 0 15,22 0-15,-1 0 0,1 0 16,20 0-16,1 0 0,21-22 0,-21 1 16,-1 21-16,1 0 0,21-21 0,-22 21 15,22 0-15,-21 0 0,21 0 0,-22-21 16,43 0-16,-42 0 0,21-1 0,0 22 15,0 0-15,21 0 0,-43-21 0,22 21 16,21 0-16,-21-21 0,21 21 0,-21 0 16,21 0-16,-21-21 0,21 21 0,-22-21 15,-20 21-15,21 0 0,-21-21 0,-1 21 16,1 0-16,21-22 0,-22 22 0,1 0 16,-21-21-16,-1 21 0,1 0 0,20 0 15,-20-21-15,-1 0 0,-20 21 16,20-21-16,-21 21 0,22 0 0,-43 0 15,0 0-15,0 0 0,1 0 0,-1 0 16,21 0-16,-21 0 0,22 0 0,-1 0 16,-21 0-16,21 0 0,-20 0 0,20 0 15,0 0-15,1 0 0,20 0 0,1 0 16,-22 0-16,0 0 0,22 0 0,-22 0 16,0 0-16,1 0 0,-1 0 0,0 0 15,22 0-15,-22-21 0,1 21 0,-1 0 16,0 0-16,1 0 0,-1 0 0,21 0 15,1 0-15,-22 0 0,1 0 0,-22 0 16,21 0-16,0 0 0,-20 0 16,-1 0-16,0 0 0,0-22 0,0 22 15,0 0-15,1 0 0,-1 0 0,0 0 16,0 0-16,0 0 0,22 0 0,-22 0 16,0 0-16,21 0 15,-21 0-15,1 0 0,20 0 0,-21 0 16,0 0-16,22 0 0,-22 0 0,21 0 15,0 0-15,-20 0 0,20 0 0,-21 0 16,0 0-16,22 0 0,-22 0 0,0 0 16,0 0-16,21 0 0,-20 0 15,20 0-15,-21 0 16,0 0 109,0-21-125,-21 0 16,0 0-16,0 0 15,-21-22-15,21 22 0,-42-21 16,42 21-16,-21 0 15,21-1-15,0 1 0,0 0 0,-43 0 16,43 0-16,-21-22 0,21 22 16,-21 0-16,21-21 0,-21-1 15,21 1-15,0 21 16,0 0-16,-21-22 0,0 1 0,21 0 16,0-1-16,-22-20 0,22 21 15,0-1-15,0-20 0,0-1 16,-21 1-16,21-1 0,-21-20 0,0 20 15,0-42-15,21 43 0,0-22 0,-21 22 16,-1-22-16,22-42 0,0 63 16,0 1-16,0-22 0,-21 1 0,0-1 15,21-21-15,-21 21 0,0 1 0,21-43 16,-21 42-16,21 0 0,-22-42 0,1 43 16,21-1-16,-21-21 0,0 22 0,0-1 15,0-21-15,21 21 0,0 1 0,-22-22 16,22 21-16,0 1 0,-21-1 0,21 0 15,-21-21-15,21 22 0,-21-1 0,21 0 16,0 22-16,-21-22 0,21 1 0,0-22 16,0 42-16,0-20 0,0 20 0,0 1 15,0-1-15,0 1 0,-21-1 0,21 1 16,0-1-16,0 1 0,0 20 16,0 1-16,-22 0 0,22 20 0,0-41 15,-21 21-15,21 20 0,0 1 0,0-21 16,0 21-16,0-22 0,0 22 0,0 0 15,0-21-15,0-1 0,0 1 16,0 21-16,-21-43 0,21 43 16,-21-21-16,21 21 0,0 0 0,0-1 15,0 1-15,0 0 0,0 0 16,0-21-16,0 20 0,-42 1 16,42 0-16,0 0 15,0 0-15,-22 0 0,22-1 16,0 1-16,0-21 0,0 21 0,-21 21 15,21-21-15,0-1 0,0 1 0,0 0 16,-21 0-16,21 0 16,0 0-16,0-1 0,-21-20 15,21 21-15,0 0 16,0 0-16,0-1 0,0 1 0,-21 0 16,21 0-16,-21 0 15,21 0-15,0-1 16,0 1-1,-22 21 1,22-21 15,0 0-15,-21 0 0,0 0-1,21-1 1,0 1-16,0 0 31,0 0-15,0 0-1,0 0 1,0-1 0,0 1-1,0 0-15,0 0 31,0 0-15,0 0 0,0-1-16,0 1 0,0 0 15,0 0 17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0:05:10.99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17208 6477 0,'-21'0'125,"-42"0"-125,42-42 16,-1 42-16,1 0 0,0 0 0,-21 0 16,-1 0-16,1 0 0,0 0 0,-1 0 15,1 0-15,0 0 0,-22 0 0,22 0 16,0 0-16,-1 0 0,22 0 0,0 0 15,-21 0-15,20 0 0,1 0 0,0 0 16,0 0-16,0 0 0,0 0 16,-22 0-1,22-21-15,-21 21 16,21 0 0,-1 0-16,-20-22 0,21 22 15,0 0 1,0 0-16,-1 0 0,1 0 15,0 0-15,0 0 16,0 0-16,0 0 0,-1 0 16,-20 0-16,21 0 15,-21 0-15,20 0 0,1 0 0,-21 0 16,0 0-16,20 0 0,-20 0 0,0 0 16,-1 0-16,1 0 0,-21 0 0,20 0 15,1 0-15,0 0 0,-1 0 0,22 0 16,-42 0-16,20 0 0,1 0 0,0 0 15,-1 0-15,22 0 0,-42 0 0,41 0 16,-20 0-16,0 0 0,-1 0 16,22 0-16,-42 0 0,20 0 0,22 0 15,-21 0-15,0 0 0,-1 0 0,22 0 16,0 0-16,0 0 0,-22 0 0,1 0 16,21 0-16,0 0 0,-22 0 0,22 0 15,-21 0-15,21 0 0,-22 0 0,22 0 16,-21 0-16,21 0 0,0 0 15,-22 0-15,22 0 0,0 0 0,0 0 16,-22 0-16,22 0 0,0 0 0,-21 0 16,21 0-16,-22 0 0,22 0 15,0 0-15,0 0 0,-22 0 0,22 0 16,0 0-16,0 0 0,0 0 0,0 0 16,-22 0-16,22 22 0,0-22 0,-21 0 15,20 0-15,1 0 0,0 0 0,0 21 16,0-21-16,0 0 0,-22 0 15,22 21-15,0-21 0,0 0 16,0 0-16,-1 0 0,1 0 16,0 0-16,0 0 0,0 0 0,0 0 15,-1 0-15,1 0 0,-21 0 16,21 0-16,0 0 0,-1 0 16,1 0-16,-21 0 0,21 0 0,0 0 15,-22 0-15,22 0 0,0 0 16,0 0-16,0 0 0,-1 0 15,1 0-15,0 0 16,0 0-16,0 0 0,0 0 16,-1 0-16,1 0 15,0 0-15,0 0 16,0 0 0,0 0 15,-1 0-16,1 0-15,0 0 16,0 0-16,0 0 16,0 0-16,-1 0 15,1 0 1,0 0 0,0 0 30,0 0-46,0 0 16,-1 0-16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0:05:18.71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17674 7726 0,'-42'0'141,"-1"0"-141,1 0 16,0 21-16,-22-21 0,-20 21 0,20-21 15,1 21-15,-1 1 0,-21-22 0,22 21 16,-1-21-16,1 0 0,-1 0 0,1 21 0,-22 0 16,1 0-16,41-21 0,-20 0 0,20 0 15,1 21-15,21-21 0,-21 0 0,20 0 16,1 0-16,-21 0 0,0 0 15,20 0-15,1 0 0,0 0 16,0 0-16,0 0 16,0 0-16,-1 0 0,1 0 15,0 0-15,-21 0 0,-1 0 0,1 0 16,0 0-16,-1 0 0,-20 0 0,-1 0 16,22 0-16,0 0 0,-22 0 0,22 0 15,-22 0-15,22 0 0,0 0 0,-1 0 16,-20 0-16,21 0 0,-1 0 0,1 0 15,0 0-15,20 0 0,-20 0 16,0 0-16,21 0 0,-22 0 0,22 0 16,0 0-16,-21 0 0,20 0 0,-41 0 15,21 0-15,-1 0 0,1 0 0,0 0 16,-22 0-16,1 0 0,-1 0 0,22 0 16,-22 0-16,1 0 0,-22 0 0,22 0 15,-1 0-15,1 0 0,-1 0 0,-21 0 16,-20 0-16,41 0 0,1 0 0,20 0 15,-41 0-15,20 0 0,1 0 0,-1 0 16,1 0-16,-1 0 0,1 0 0,-1 0 16,-21 0-16,22 0 0,-1 0 0,1 0 15,-22 0-15,22 0 0,-1 0 16,1 0-16,-22 0 0,0 0 0,22 0 16,-1 0-16,1 0 0,-22 0 0,-21 0 15,43 0-15,-22 0 0,1 0 0,20 0 16,-21 0-16,22 0 0,-1 0 0,1 0 15,-1 0-15,1 0 0,-1 0 0,1 0 16,21 0-16,-22 0 0,22 0 0,-1 0 16,-20 0-16,21 0 0,-1 0 0,1 0 15,0 0-15,-22 0 0,43 0 0,-21 0 16,20 0-16,-20 0 0,-21 0 0,20 0 16,22 0-16,-21 0 0,-1 0 0,1 0 15,-21 0-15,20 22 0,1-1 0,-22-21 16,22 0-16,0 0 0,-22 0 15,22 21-15,-22-21 0,22 0 0,-21 0 16,-1 0-16,1 0 0,-1 0 0,1 0 16,-1 0-16,1 0 0,-1 0 0,1 0 15,-1 0-15,1 0 0,20 0 0,-20 0 16,-1 0-16,1 0 0,-1 0 0,-20 0 16,20 0-16,1 0 0,-1 0 0,1 0 15,-1 0-15,1 0 0,-1 0 0,1 0 16,-22 0-16,21 0 0,1 0 0,-1 0 15,1 0-15,21 0 0,-1 0 16,1 0-16,0 0 0,-22 0 0,22 0 16,-1 0-16,1 0 0,0 21 0,21-21 15,-1 0-15,-20 0 0,0 0 0,-1 0 16,22 0-16,-21 21 0,0-21 0,20 0 16,-20 0-16,0 21 0,-1-21 0,22 0 15,-21 0-15,0 0 0,-22 22 0,22-22 16,-1 21-16,1-21 0,0 0 0,-22 0 15,1 0-15,20 21 0,-20-21 0,21 0 16,20 0-16,-20 0 0,21 0 0,-21 0 16,-1 0-16,22 0 0,0 0 0,0 0 15,0 0-15,-1 0 0,-20 0 16,21 0-16,0 0 0,0 0 0,-22 0 16,22 0-16,0 0 0,-21 0 0,-1 0 15,1 0-15,0 0 0,-1 0 0,1 0 16,0 0-16,-1 0 0,1 0 0,0 0 15,20 0-15,-20 0 0,21 0 0,-21 0 16,20 0-16,-20 0 0,21 0 0,0 0 16,0 0-16,-22 0 0,22 0 15,-21 0-15,21 0 16,-22 0-16,22 0 16,0 0-16,-21 0 0,20 0 15,1 0 1,0 0-16,0 0 0,0 0 0,0 0 15,-22 0-15,22 0 0,0 0 16,0 0-16,0 0 63,-1 0-63,1 0 15,0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0:05:57.60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17314 7662 0,'-21'0'47,"-21"0"-47,21 0 0,-22 0 16,1 0-16,0 0 0,-1 0 0,1 0 15,0 22-15,-1-22 0,1 21 0,0-21 16,-22 0-16,22 0 0,21 0 0,-22 0 16,1 0-16,0 0 0,-1 0 0,22 0 15,0 0-15,0 0 0,0 0 16,-1 0-16,1 0 0,0 0 15,0 0-15,0 0 0,0 0 0,-1 0 16,1 0-16,0 0 0,0 0 0,0 0 16,0 0-16,-1 0 0,1 0 0,0 0 15,-21 0-15,21 0 0,-1 0 16,1 0-16,-21 0 0,0 0 0,-1 0 16,-20 0-16,20 21 0,1-21 0,0 0 15,-43 21-15,22-21 0,20 0 0,1 0 16,0 0-16,-22 0 0,1 21 0,20-21 15,1 0-15,0 0 0,-22 0 0,43 0 16,0 0-16,0 0 0,-22 0 0,22 0 16,0 0-1,0 0-15,0 0 32,-1 0-32,1 0 15,0 0-15,0 0 16,0 0-16,0 0 0,-22 0 15,22 0-15,0 0 0,0 0 0,-43 0 16,43 0-16,0 0 0,0 0 0,-22 0 16,1 0-16,21 0 0,0 0 15,0 0-15,-1 0 0,1 0 0,0 0 16,0 0-16,0 0 16,0 0-16,-1 0 15,1 0-15,0 0 16,0 0-16,-21 0 15,20 0-15,1 0 0,0 0 16,0 0-16,0 0 0,-22 0 16,1-21-16,21 21 0,0 0 0,0 0 0,-22 0 15,1 0-15,21 0 0,-22 0 0,1 0 16,0 0-16,21 0 0,-1 0 0,-20 0 16,21 0-16,0 0 0,0 0 0,-22 0 15,22 0 1,0 0-16,0 0 0,0 0 15,-1 0-15,1 0 0,0 0 16,0 0-16,0 0 0,0 0 0,-22 0 16,22 0-16,-21 0 0,-1 0 15,1 0-15,-21 0 0,41 0 0,1 0 16,-21 0-16,0 0 0,-22 0 0,22 0 16,21 0-16,-22 0 0,22 0 0,-42 0 15,20 0-15,1 0 0,21 0 0,0 0 16,-22 0-16,22 0 0,-21 0 15,21 0-15,-1 0 16,-20 0-16,21 0 16,0 0-1,0 0-15,-1 0 16,1 0-16,0 0 16,0 0-16,0 0 0,0 0 0,-1 0 15,1 0-15,0 0 16,0 0-16,0 0 15,0 0-15,-1 0 0,-20 0 16,21 0-16,-21 0 0,20 0 0,-20 0 0,21 0 16,-21 0-16,-1 0 0,-20 0 0,-1 0 15,22 0-15,-22 0 0,22 0 0,0 0 16,-1 0-16,1 0 0,0 0 16,-22 0-16,22 0 0,21 0 0,0 0 15,-22 21-15,22-21 0,0 0 0,0 0 16,0 0-16,-1 0 0,-20 0 15,21 0 1,0 0 15,0 0-31,-1 0 16,1 0-16,0 21 16,0-21-16,-21 22 15,20-22-15,-20 0 0,21 0 16,0 0-16,-22 21 0,22 0 15,-21-21-15,21 0 0,0 0 0,-1 0 16,-20 0-16,21 0 0,-21 0 16,20 21-16,1-21 0,-21 21 0,0-21 15,20 0-15,1 0 0,-21 21 0,21-21 16,0 0-16,-22 0 0,1 0 0,0 22 16,-1-22-16,1 0 0,0 0 0,-22 0 15,1 0-15,20 0 0,1 0 0,0 21 16,-1-21-16,1 0 0,0 0 0,20 0 15,1 0-15,0 0 16,0 0-16,0 0 16,0 0 15,-1 0-15,1 0-16,0 0 15,-21 0-15,21 0 16,-1 0-16,-20 0 0,21 0 15,0 0-15,0 0 16,-22 0-16,22 0 0,0 0 0,0 0 16,0 0-16,-1 0 0,1 0 15,-21 0-15,21 0 0,0 0 16,-1 0-16,1 0 0,0 0 0,0 0 16,-21 0-16,20 0 0,-20 0 15,0 0-15,-1 0 0,-20 0 16,21 0-16,-1 0 0,1 0 0,0 0 15,-1 0-15,1 0 0,-22 0 0,22 0 16,0 0-16,-1 0 0,1 0 0,0 0 16,21 0-16,-22 0 0,1 0 0,21 0 15,0 0-15,-1 0 0,1 0 16,0 0-16,0 0 16,0 0-16,0 0 15,-1 0-15,1 0 0,0 0 16,0 0-16,-21 0 0,20 0 15,-20 0-15,21 0 0,0 0 16,0 0-16,-22 0 0,22 0 0,0 0 16,0 0-16,0 0 0,-1 0 0,1 0 15,0 0-15,0 0 0,-21 0 16,20 0-16,1 0 0,0 0 0,0 0 16,0 0-16,-22 0 0,22 0 0,-21 0 15,21 0 1,0 0-1,-1 0-15,1 0 16,0 0 0,-21 0-16,21 0 15,-1 0-15,1 0 0,0 0 16,-21 0-16,21 0 16,-1 0-16,-20 0 0,21 0 0,0 0 15,0 0-15,-1 0 0,1 0 0,-21 0 16,21 0-16,-22 0 0,22 0 15,0 0-15,-21 0 0,-1 0 16,1 0-16,0 0 0,-1 0 0,1 0 16,0 0-16,-1 0 0,1 0 0,21 0 15,0 0-15,-43 0 0,43 0 16,-21 0-16,21 0 16,-1 0-16,1 0 31,0 0-16,0 0 1,0 0-16,0 0 16,-1 0-16,-20 0 15,21 0-15,0 0 0,0 0 16,-1 0-16,1 0 16,0 0-16,0 0 15,0 0-15,0 0 0,-1 0 16,-20 0-16,21 0 0,0 0 15,0 0-15,-1 0 0,1 0 16,0 0-16,0 0 0,0 0 16,0 0-16,-1 0 47,1 0-47,0 0 15,0 0-15,-21 0 0,20 0 16,1 0-16,-21 0 0,21 0 15,-22 0-15,22 0 0,0 0 16,0 21 187,42-21-172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0:06:03.49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20087 10583 0,'-21'0'47,"-21"0"-31,20 0-16,1-21 0,0 21 15,-21 0-15,-1-21 0,1 0 0,-21 21 16,-1 0-16,22-21 0,-1 21 0,1 0 16,0 0-16,21 0 0,-22 0 0,1 0 15,0 0-15,-22-21 0,1 21 16,-1 0-16,1 0 0,20 0 0,-20 0 15,-1 0-15,1 0 0,20 0 0,-20 0 16,21 0-16,-1 0 0,-20 0 0,-1 0 16,22 0-16,21 0 0,0 0 15,-1 0-15,1 0 16,0 0 0,0 0 15,0-22-31,0 22 15,-1 0-15,1-21 16,-21 0-16,21 21 16,0 0-1,-1 0-15,1 0 16,0 0 78,0 0-79,0 0 1,0 0-16,-1 0 16,-20 0 249,21 0-265,0 0 31,0 0-31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1:40.29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14139 3217 0,'-21'0'422,"0"0"-422,0 0 0,0 0 15,-22 0-15,22 0 0,0 0 0,0 0 16,-22 0-16,1 0 0,0 0 16,-22 0-16,22 0 0,-43 0 0,22 0 15,-22 0-15,22 0 0,-1 0 0,1 0 16,-1 0-16,1 0 0,-22 0 0,0 0 16,1 0-16,20 0 0,1 0 0,-1 0 15,1 0-15,-1 0 0,22 0 0,-22 0 16,22 0-16,21 0 0,-22 0 0,1 0 15,21 0-15,0 0 0,-22 0 0,22 0 16,-21 0-16,21 0 0,-22 0 0,1 0 16,0 0-16,-1 0 0,22 0 0,-21 0 15,0 0-15,-22 0 0,1 0 0,20 0 16,1 0-16,0 0 0,-22 0 0,22 0 16,-1 0-16,-20 0 0,-1 0 0,1 0 15,21 0-15,-22 0 0,22 0 16,21 0-16,-22 0 0,1 0 0,21 0 15,-22 0-15,22 0 0,0 0 0,0 0 16,0 0-16,0 0 0,-1 0 16,-20 0-16,21 0 0,0 0 15,0 0-15,-1 0 0,-20 0 16,0 0-16,-1 0 0,1 0 0,0 0 16,-1 0-16,-20 0 0,-1 0 0,1 0 15,-1 0-15,22 0 0,-21 0 0,-1 0 16,1 0-16,20 0 0,-20 0 0,20 0 15,1 22-15,0-22 0,-22 0 0,22 0 16,21 0-16,-22 21 0,22-21 16,-21 0-16,0 0 0,20 0 0,1 0 15,-21 0-15,21 0 0,0 21 0,-22-21 16,-20 0-16,20 0 0,1 0 0,0 0 16,-1 0-16,22 0 0,-21 0 0,21 21 15,-22-21-15,1 0 0,21 0 0,0 0 16,0 0-16,-22 0 0,22 0 0,0 0 15,0 0-15,0 0 32,-1 0-1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0:07:10.26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10774 13843 0,'-21'-21'140,"-22"21"-124,22 0-16,0 0 0,-21 0 0,-1 0 16,1 0-16,0 0 0,-1 0 0,-20 0 15,-1 0-15,1 0 0,-1 0 0,1 21 16,-1 0-16,22-21 0,-22 0 0,22 21 16,21-21-16,-21 22 0,-1-22 0,22 0 15,0 0-15,0 0 16,0 0-16,-1 0 15,1 0 1,0 0-16,0 0 0,-21 0 0,-1 0 16,22 0-16,0 0 0,-21 0 0,-1 0 15,-20 0-15,20 0 0,1 0 0,-21 0 16,20 0-16,-20 0 0,-1 0 0,22 0 16,0 0-16,-1 0 0,1 0 0,0 0 15,-1 0-15,22 0 0,0 0 0,-43 0 16,43 0-16,0 0 0,-21 21 0,-1 0 15,22-21-15,0 0 16,-21 0-16,21 0 0,-1 21 0,-20-21 16,0 0-16,-1 0 0,22 0 0,-21 0 15,0 0-15,-22 0 0,1 0 0,-1 0 16,1 0-16,20 0 0,-20 0 0,-22 21 16,22-21-16,-1 0 0,-21 0 0,1 0 15,20 0-15,1 0 0,-1 0 0,1 0 16,20 0-16,1 0 0,0 0 0,-22 0 15,22 0-15,0 0 0,-1 0 0,-20 0 16,42 0-16,-22 0 0,-20 0 0,20 0 16,1 0-16,0 0 0,-1 0 15,1 0-15,0 0 0,-1 0 0,-20 0 0,-1 0 16,22 0-16,0 0 0,-22 0 16,1 0-16,20 0 0,1 0 0,21 0 15,-21 0-15,-1 0 0,1 0 0,0 0 16,20 0-16,1 0 0,-21-21 0,21 21 15,0 0 1,-1 0-16,1 0 0,0 0 0,0 0 16,-21 0-16,20 0 0,1 0 0,0 0 15,-42 0-15,41 0 0,-20 0 0,0 0 16,-1 0-16,1 0 0,0 0 0,-1 0 16,1 0-16,21 0 0,-21 0 0,-1 0 15,22 0-15,0 0 0,0 0 16,0 0 15,-1 0-15,1 0-1,0 0-15,0 0 32,-21 0 14,20 0-30,-20 0-16,0 0 0,21 0 16,-1 0-16,-41 0 0,42 0 0,0 0 15,-1 0-15,1 0 0,0 0 0,-21 0 16,42 21 46,21-21-62,0 0 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0:07:24.60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19833 13843 0,'-21'0'31,"0"0"-15,-22 0-16,22 0 0,0 0 0,-21 0 16,-22 0-16,43 0 0,0 0 0,-21 0 15,20 0-15,-20 0 0,21 0 0,-21 0 16,-1 0-16,1 0 0,0 0 0,20 0 16,1 0-16,-21 0 0,0 0 15,20 0-15,-20 0 0,21 0 0,-43 0 16,43 0-16,-42 0 0,20 21 0,1-21 15,0 0-15,-22 0 0,1 21 0,20 1 16,-20-22-16,21 0 0,-1 0 0,22 0 16,-42 21-16,-1-21 0,43 21 0,0 0 15,-22-21-15,22 0 0,0 0 0,-21 0 16,21 0-16,-1 0 0,1 0 0,-21 0 16,21 0-16,-22 0 0,22 0 0,-21 0 15,0 0-15,-1 0 0,22 0 0,-21 0 16,-1 0-16,22 0 0,-21 0 0,-22 0 15,22 0-15,0 0 0,-1 0 0,-20 0 16,-1 0-16,1 0 0,21 0 16,-22 0-16,22 0 0,-1 0 0,22 0 15,-21 0-15,0 0 0,-22 0 0,43 0 16,-21 0-16,20 0 0,-20 0 0,21 0 16,0 0-16,-22 0 0,1 0 0,0 0 0,-1 0 15,1 0-15,0 0 0,-22 0 16,1 0-16,-1 0 0,22 0 0,-22 0 15,1 0-15,21 0 0,-22 0 0,1 0 16,-1 0-16,1 0 0,20 0 0,-20 0 16,-1 0-16,22 0 0,-22 0 0,1 0 15,21 0-15,-1 0 0,1 0 0,-22 0 16,1 0-16,21 0 0,-1 0 0,1 0 16,-22 0-16,22 0 0,0 0 0,-1 0 15,1 0-15,-21 0 0,-1 0 0,22 0 16,-1 0-16,-20 0 0,-1 0 0,1 0 15,21 0-15,-1 0 0,1 0 0,0 0 16,-1 0-16,1 0 0,0 0 16,-1 0-16,1 0 0,0 0 0,20 0 15,-20 0-15,0 0 0,21 0 0,-1 0 16,-20 0-16,21 0 0,-21 0 0,20 0 16,-20 0-16,0 0 0,-1 0 0,22 0 15,-21 0-15,0 0 0,20 0 16,1 0-16,-21-21 0,21 21 15,0 0-15,-1 0 16,1 0-16,-21 0 0,21 0 0,0 0 16,-1 0-16,-20 0 0,21 0 0,0 0 15,-22 0-15,1 0 0,-21 0 0,41 0 16,1 0-16,-21 0 0,0 0 16,-22 0-16,22 0 0,-1 0 0,1 0 15,21 0-15,-21 0 0,-1 0 0,1 0 16,21 0-16,0 0 0,-22 0 0,1 0 15,0 0-15,-1 0 0,1 0 0,0 0 16,-1 0-16,-20 0 0,-1 0 0,22 0 16,21 0-16,-22 0 0,22 0 0,-42 0 15,42 0-15,-22 0 0,22 0 0,-21 0 16,21 0-16,-22 0 0,22-21 47,0 21-32,-21 0 1,20 0 0,1 0-16,0 0 15,0 0-15,21-21 0,-21 21 32,-22-22-32,22 22 15,0 0 1,0 0-1,0 0 1,0 0 0,-22-21-16,22 21 15,0 0 1,0 0-16,0 0 16,-1 0 15,22-21-31,-21 21 31,0 0-31,0 0 16,0 0-1,-22 0-15,22 0 16,0 0-16,0 0 0,-21 0 16,20 0-16,1 0 0,0 0 0,-21 0 15,21 0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0:07:42.69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10985 13970 0,'-21'0'94,"21"-21"-94,-21 21 16,-21 0-1,21 0 17,-1 0-1,1 0-15,0 0-16,0 0 0,0 0 0,0 0 15,-22 0-15,1 0 0,21 0 16,0 0-1,-1 0-15,1 0 16,0 0-16,0 0 0,-21 0 16,20 0-16,1 0 0,0 0 0,0 0 15,0 0-15,-22 0 0,1 0 0,0 0 16,-22 0-16,1 0 0,-1 0 0,1 0 16,-1 0-16,22 0 0,-22 0 0,1 0 15,-1 0-15,22 0 0,0 0 0,-1 0 16,1 0-16,0 0 0,21 0 15,-1 0-15,1 0 0,0 0 63,0 0-47,0 0-16,0 0 15,-1 0 1,1 0-16,0 0 15,0 0 1,0 0-16,0 0 16,-1 0-16,1 0 0,0 0 0,0 0 15,0 0-15,0 0 0,-22 0 16,22 0-16,0 0 0,-21 0 0,20 0 16,1 0-16,0 0 0,-21 0 0,-1 0 15,22 0-15,0 0 0,-21 0 0,21 0 0,-22 0 16,22 0-16,0 0 0,0 0 15,-22 0-15,22 0 32,0 0-17,0 0-15,0 0 0,0 0 0,-22 0 16,22 0-16,-21 0 0,21 0 0,-1 0 16,1 0-16,-21 0 0,-22 0 0,22 0 15,0 0-15,-1 0 0,1 0 0,0 0 16,-1 0-16,-20 0 0,42 0 0,0 0 15,-22 0-15,1 0 0,21 0 0,0 0 16,-1 0-16,1 0 0,0 0 0,0 0 16,0 0-16,0 0 15,-1 0-15,1 0 0,-21 0 16,0 0 0,20 0-16,-20 0 0,0 0 0,-1 0 15,1 0-15,-21 0 0,20 0 0,-20 0 16,20 0-16,-20 0 0,-1 0 0,1 0 15,21 0-15,-22 0 0,22 0 0,-1 0 16,1 0-16,0 0 0,-1 0 0,1 0 16,-21 0-16,41 0 0,-20 0 15,21 0 32,-21 0-47,20 0 16,1 0-16,0 0 0,0 0 0,-21 0 15,-1 0-15,1 0 0,21 0 0,-22 0 16,22 0-16,-21 0 0,-22 0 0,22 0 16,0 0-16,21 0 0,-1 0 0,-20 0 15,0 0-15,21 0 0,-1 0 16,1 0-16,0 0 0,0 0 16,0 0-16,0 0 0,-22 0 15,22 0-15,-21 0 0,21 0 0,-22 0 16,22 0-16,-21 0 15,21 0-15,-1 0 0,1 0 0,-21 0 16,0 0-16,20 0 16,1 0-16,0 0 15,0 0-15,-21 0 16,20 0 15,1 0-15,0 0-16,0 0 15,0 0 1,0 0-16,-1 0 16,1 0 46,0 0-46,-21 0-16,21 0 15,-1 0-15,1 0 0,0 0 0,0 0 16,0 0-16,0 0 16,-22 0-16,22 0 78,0 0-47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0:07:59.53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11070 13737 0,'0'-21'94,"0"0"-94,21-21 0,0 20 15,-21 1-15,0 0 0,22 0 16,-22 0-16,0 0 0,21 21 16,-21-22-16,0 1 0,0-21 15,0 21-15,21 0 0,-21-1 16,0 1-16,0-21 16,0 21-16,0 0 0,0-22 15,0 22-15,0 0 0,0 0 16,0 0-16,0-1 0,0 1 0,0-21 15,0 0-15,0 20 0,0 1 16,0 0-16,0 0 0,0 0 16,0 0-16,0-1 0,0 1 15,0-21-15,0 21 16,0 0-16,0-1 0,0 1 16,0 0-16,0 0 15,0 0-15,0 0 16,0-22-16,0 22 31,0 0 0,0 0 1,0 0 30,0-1-31,21 22 141,-21-21-156,21 21-16,0 0 0,1 0 15,20 0-15,-21 0 0,0 0 16,0 0-16,22 0 0,-1 0 0,0 0 16,1 0-16,20 0 0,-20 0 0,-1 0 15,21 0-15,1 0 0,-1 0 0,-20 0 16,-1 0-16,22 0 0,-1 0 0,1 0 16,-1 0-16,22 0 0,-1 0 0,-20 0 15,21 0-15,-22 0 0,1 0 0,-1 0 16,1 0-16,20 0 0,1 0 0,0 0 15,-22 0-15,1 0 0,-1 0 0,-21 0 16,22 0-16,-22 0 0,1 0 16,-22 0-16,0 0 0,0 0 0,0 0 15,22 0-15,-22 0 16,21 0-16,-21 0 0,0 0 0,22 0 16,-22 0-16,21 0 0,1 0 0,-1 0 15,21 0-15,1 0 0,-22 0 0,22 0 16,-1 0-16,1 0 0,-22 0 0,22 0 15,-1 0-15,1 0 0,-22 0 0,0 0 16,22 0-16,-22 0 0,-21 0 0,22 0 16,-1 0-16,-21 0 0,0 0 0,22 0 15,-1 0-15,0 0 0,-21 0 0,22 0 16,-1 0-16,0 0 0,1 0 0,20 0 16,-20 0-16,-1 0 0,0 0 0,22 0 15,-22 0-15,0 0 0,22 0 0,-1 0 16,1 0-16,-1 0 0,1 0 0,-1 0 15,1 0-15,-1 0 0,22 0 16,0 0-16,-1 0 0,1 0 0,0 0 16,-1 0-16,-20 0 0,-1 0 0,1 0 15,21 0-15,-22 0 0,-21 0 0,22 0 16,-22 0-16,22 0 0,-22 0 0,22 0 16,-1 0-16,-21 0 0,22 0 0,-22 0 15,1 0-15,-1 0 0,-21 0 0,43 0 16,-22 0-16,0 0 0,1 0 0,-22 0 15,21 0-15,0 0 0,1 0 0,-1 0 16,0 0-16,1 0 0,-1 0 0,0 0 16,22 0-16,-22 0 0,1 0 0,-1 0 15,0 0-15,22 0 0,-1 0 16,-20 0-16,20 0 0,-21 0 0,22 0 16,-1 0-16,1 0 0,-1 0 0,-20-21 15,20 21-15,-20-21 0,20 21 0,-21 0 16,1 0-16,-1 0 0,-21 0 0,0-21 15,1 21-15,20 0 0,-21 0 0,0 0 16,0 0-16,1 0 0,20 0 0,0 0 16,1 0-16,-22 0 0,0 0 15,0 0-15,21 0 0,-20 0 0,-1 0 16,21 0-16,0 0 0,1 0 0,-22 0 16,0 0-16,21 0 0,1 0 0,-22 0 15,0 0-15,21 0 0,-20 0 16,-1 0-16,0 0 0,21 0 0,-21 0 15,1 0-15,-1 0 0,0 0 0,0 0 16,0 0 0,0 0-16,1 0 15,-1 0-15,0 0 16,0 0 0,0 0 187,0 0-203,-21 21 0,0 0 15,0 43-15,0-22 0,0 0 0,0 22 16,0-1-16,0 1 0,0-22 0,0 22 16,0-22-16,0 0 0,0 22 0,0-1 15,0-20-15,0-1 0,0 21 0,0-20 16,0-1-16,-21-21 0,21 22 0,-21-22 15,0 0-15,21 0 16,-21 0 0,21 0 234,0 1-250,21-1 0,21 0 15,-21 0-15,22 0 0,-1 22 0,-21-22 16,22 0-16,-22 0 0,0 0 0,-21 0 16,21 1-16,0-1 0,-21 21 0,0-21 15,0 0-15,0 1 16,0-1 15,-21-21 0,-21 0-31,21-21 16,-22-1 187,22 22-187,21-21-1,-21 21 1,0 0 0,0 0-16,-1 0 15,1 0-15,0 0 0,-21 0 16,21 0-16,-22 0 15,22 0-15,0 0 0,0 0 16,-22 0-16,22 0 0,-21 0 0,21 0 16,-22 0-16,22 0 0,-21 0 0,-22 0 15,22 0-15,0 0 0,-22 0 0,22 0 16,-22 0-16,22 0 0,0 0 0,-1 0 16,1 0-16,21 0 0,-21 0 15,20 0 48,1 0-63,0 0 0,0 0 15,0 0-15,0 0 0,-1 0 16,1 0-16,0 0 0,-21 0 16,-1 0-16,22 0 0,0 0 0,-21 0 15,21 0-15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0:08:22.99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23622 15431 0,'-21'0'140,"0"0"-140,-43 0 0,22 0 16,-1 0-16,1 0 0,-21 0 0,-1 0 15,1 0-15,-1 0 0,1 0 16,-1 0-16,1 0 0,-22 0 0,0 0 16,1 0-16,-1 0 0,-42 0 0,21 0 15,21 0-15,1 0 0,-22 0 0,21 0 16,22 0-16,-1 0 0,22 0 0,21 0 16,0 0-16,-1 0 15,1 0 95,0 0-95,0 0-15,21-22 16,-21 22-16,0 0 15,-1 0-15,22-21 47,-21 0-31,0 21 0,0 0-16,0 0 15,0 0-15,-1 0 16,1 0 15,0 0-15,0 0-1,0 0 1,0 0-16,-1 0 16,1 0-16,0 0 31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48:37.07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27009 5292 0,'0'-21'0,"-22"21"31,1 0-31,-21 0 15,21 0-15,0 0 0,-22 0 0,1 0 16,21 0-16,-22 0 0,1 0 0,0 0 16,-1 21-16,1-21 0,21 21 15,-21-21-15,-1 0 0,1 21 0,0-21 0,20 0 16,-41 0-16,42 0 0,-22 0 16,22 0-16,-21 21 0,0 0 0,20-21 15,1 0-15,-21 0 0,21 0 0,-22 0 16,22 0-16,-42 0 0,20 0 0,1 0 15,21 22-15,-21-1 0,-22 0 0,1-21 16,41 0-16,-20 0 0,0 21 0,-1 0 16,-20-21-16,21 0 0,-1 0 0,1 21 15,0 1-15,-1-22 0,22 21 0,0-21 16,-21 0-16,20 0 0,1 0 0,0 0 16,0 0-16,0 0 0,0 0 15,-22 0-15,22 0 16,-21 0-16,21 0 15,-1 0-15,1 0 0,0 0 16,-21 0-16,21 0 16,-1 0-1,1 0 1,0 0 0,-21-21-1,21 21 1,-1 0-1,1 0-15,0 0 0,0 0 16,0 0-16,0 0 0,-22 0 16,22 0-1,21-22 1,-21 22 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48:39.27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8509 6752 0,'-21'0'110,"0"0"-95,-22 0-15,1 0 0,21 0 16,0 0-16,-22 0 0,1 0 16,21 0-16,-22 0 0,1 0 0,0 0 15,-22 0-15,1 0 0,20 0 0,-20 0 16,-22 0-16,22 0 0,-22 0 0,22 21 16,-1 1-16,1-22 0,-22 21 0,21 0 15,22-21-15,-21 0 0,-1 21 0,1-21 16,-1 0-16,22 0 0,-1 21 0,22-21 15,-21 0-15,21 0 0,-22 0 0,22 0 16,0 0-16,-21 0 0,21 0 16,-1 0-16,1 0 15,0 0-15,-21 0 0,21 0 0,-1 0 16,1 0-16,-21 0 0,0 0 0,-1 0 16,1 0-16,0 0 0,-1 0 0,1 0 15,-22 0-15,1 0 0,-1 0 0,22 0 16,0 0-16,-1 0 0,1 0 0,0 0 15,-1 0-15,1 0 0,0 0 0,-1 0 16,1 0-16,0 0 0,-22 21 16,22-21-16,-22 22 0,1-22 0,-1 0 15,-20 0-15,20 0 0,22 0 0,-22 0 16,1 0-16,21 0 0,-22 0 0,1 0 16,-1 0-16,1 0 0,20 0 0,1 0 15,0 0-15,-1 0 0,1 0 0,-22 21 16,43-21-16,0 0 0,0 0 0,0 0 15,0 0-15,-1 0 16,1 0 47,0 0-32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49:16.30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15303 5398 0,'22'0'62,"-44"0"-31,1 0-31,-21 0 0,0 0 16,-22 0-16,1 0 0,-1 0 0,1 0 16,-22 0-16,0 0 0,1 0 0,-1 0 15,-21 0-15,21 0 0,1 0 16,-1 0-16,-21 0 0,22 0 0,-43 0 15,42 0-15,0 0 0,1 0 0,-1 0 16,21 0-16,1 0 0,-22 0 0,22 0 16,-22 0-16,22 0 0,-22 0 0,0 0 15,22 0-15,-1 0 0,1 0 0,20 0 16,1 0-16,0 0 0,-1 0 0,1 0 16,-21 0-16,20 0 0,1 0 0,21 0 15,-22 0-15,22 0 0,-21 0 0,21 0 16,0 0-16,-1 0 0,1 0 15,0 0-15,0 0 0,0 0 16,0 0 0,-1 0-16,1 0 0,0 0 0,0 0 15,0 0-15,-22 0 0,22 0 0,0 0 16,-21 0-16,-1 0 0,1 0 0,0 0 16,21 0-16,-22 0 0,22 0 0,0 0 15,0 0-15,-22 0 0,22 0 0,0 0 16,-21 0-16,21 0 15,-1 0 79,1 0-94,0 0 16,0 0-1,0 0-15,0 0 16,-1 0-16,1 0 16,0 21-16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49:23.22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19177 10710 0,'-21'-21'62,"0"0"-46,-43 21-16,1 0 0,-1 0 0,1 0 16,-1 0-16,1 0 0,-22 0 0,0 0 15,-21 0-15,22 0 0,-1 0 0,0 0 16,1 0-16,-1 0 0,22 0 0,-22 0 15,21 0-15,1 0 0,-1 0 0,1 0 16,21 0-16,-43 0 0,43 0 0,-22 0 16,1 0-16,20 0 0,1 0 15,-22 0-15,22 0 0,0 0 0,21 0 16,-43 0-16,22 0 0,-22 0 0,1 0 16,20 0-16,1 0 0,-21 0 0,-1 0 15,1 0-15,-1 0 0,1 0 0,-1 0 16,22 0-16,-22 0 0,-20 0 0,-22 0 15,0 0-15,42 0 0,1 0 0,-22 0 16,1 0-16,-1-21 0,-21 21 0,-21 0 16,21 0-16,-42-21 0,0 21 0,0-21 15,0 21-15,21 0 0,-22 0 0,1 0 16,42 0-16,-21 0 0,22 0 0,-1 0 16,-42 0-16,21 0 0,0 0 15,0 0-15,21 0 0,-21 0 0,21 0 16,0 0-16,-42 0 0,0 0 0,0 0 15,42 0-15,0 0 0,-21 0 0,21 0 16,21 0-16,-42 0 0,43 0 0,-1 0 16,0 0-16,-42 0 0,43 0 15,-1 0-15,0 0 0,-20 0 0,-1 0 16,21 0-16,0 0 0,1 0 0,-1 0 16,0 0-16,22 0 0,-22 0 0,22 0 15,-22 0-15,22 0 0,-1 0 0,1 0 16,-22 0-16,0 0 0,22 0 0,-1 0 15,1 0-15,-22 0 0,22 0 0,-1 0 16,1 0-16,-1 0 0,1 0 0,20 0 16,1 0-16,-22 0 0,1 0 0,21 0 15,-22 0-15,22 0 0,-1 0 0,22 0 16,0 0-16,-42 0 0,41 0 0,1 0 16,-21 0-16,0 0 0,-1 0 0,22 0 15,-21 21-15,21-21 0,-1 0 16,1 0-16,0 0 0,0 0 15,0 0-15,-22 21 0,22-21 16,0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51:08.92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26585 16298 0,'0'-21'47,"-21"21"-47,0 0 16,0 0-16,0 0 16,-22 0-16,22 0 0,0 0 0,-21 0 15,-1 0-15,22 0 0,0 0 0,-21 0 16,-1 0-16,1 0 0,0 0 15,20 0-15,-20 0 0,21 0 0,-21 0 0,20 0 16,-20 0-16,21 0 0,0 0 16,-22 0-16,22 0 15,-21 0-15,21 0 16,0 0-16,-1 0 0,1 0 16,0 0-16,-21 0 15,21 0-15,-1 0 0,1 0 16,0 0-16,-21 0 0,21 0 0,-1 0 15,-20 0-15,21 0 0,-21 0 0,-1 0 16,1 0-16,0 0 0,-1 0 0,1 0 16,0 0-16,-1 0 0,22 0 0,-42 0 15,41 0-15,-20 0 0,0 0 0,-1 0 16,1 21-16,21-21 0,0 0 0,-22 0 16,22 0-16,0 22 0,0-22 15,-21 0-15,20 0 0,1 0 0,-21 0 16,21 0-16,0 0 0,-22 0 0,22 0 15,0 0-15,-21 0 0,-1 0 0,1 0 16,0 21-16,20-21 0,-20 0 0,0 0 16,-1 0-16,22 0 0,0 21 0,-21-21 15,21 0-15,-1 0 0,1 0 0,0 0 16,-21 0-16,21 0 0,-1 0 16,1 21-16,0-21 0,0 0 15,0 0-15,0 0 16,-1 0-16,1 21 0,-21-21 15,0 0-15,20 21 0,1-21 16,0 0-16,-42 0 0,41 0 0,-41 22 16,21-22-16,-1 21 0,-20 0 0,20-21 15,22 0-15,-21 0 0,0 21 0,-1-21 16,-20 0-16,20 21 0,1-21 0,0 0 16,-1 0-16,1 21 0,-21-21 0,20 22 15,-20-22-15,20 0 0,1 0 16,21 0-16,-21 0 0,-22 0 0,43 0 15,-21 0-15,20 0 0,-20 0 0,-21 0 16,20 0-16,1 0 0,0 0 0,-1 0 16,1 0-16,0 0 0,-22 0 0,1 0 15,20 0-15,-20 0 0,20 0 0,-20 21 16,21-21-16,-22 21 0,22-21 0,-1 0 16,-20 21-16,-1-21 0,1 0 0,-1 0 15,1 0-15,-1 0 0,1 0 0,-1 0 16,1 0-16,-22 0 0,22 0 0,20 0 15,-20 0-15,-22 0 0,22 0 0,-1 0 16,22 0-16,-22 0 0,1 0 16,-1 0-16,-20 0 0,-1 0 0,0 0 15,1 0-15,-1 0 0,0 0 0,-42 0 16,43 0-16,-22 0 0,-21 0 0,42 0 16,1 0-16,-43 21 0,42-21 0,0 0 15,1 0-15,-1 0 0,21 0 0,1 0 16,-1 0-16,1 0 0,-1 0 0,1 0 15,-1 0-15,1 0 0,-1 0 0,1 0 16,-1 0-16,22 0 0,0 0 0,-22 0 16,1 0-16,-1 0 0,22 0 0,-22 0 15,1 0-15,21 0 0,-22 0 16,1 0-16,-1 0 0,22 0 0,-1 0 16,-20 0-16,21 0 0,-22 0 0,22 0 15,-22 0-15,22 0 0,0 0 0,-22 0 16,1 0-16,-1 0 0,22 0 0,-1 0 15,1 0-15,0 0 0,21 0 0,-22 0 16,1 0-16,21 0 0,0 0 0,-22 0 16,1 0-16,21 0 0,-22 0 0,1 0 15,0 0-15,-1 0 0,1 0 0,-21 0 16,20 0-16,1 0 0,0 0 0,-22 21 16,22 1-16,-22-22 0,22 0 0,-22 21 15,1-21-15,21 0 0,-1 21 0,-20-21 16,20 21-16,-20-21 0,-1 0 15,1 0-15,21 0 0,-1 0 0,-20 0 0,-1 0 16,22 0-16,0 0 0,-22 0 0,1 0 16,-1 0-16,22 0 0,-22 0 15,-20 0-15,20 0 0,1 0 0,-22 0 16,0 0-16,22 0 0,-1 0 0,1 0 16,-1 0-16,1 0 0,-1 0 0,1 0 15,-22 0-15,0 0 0,1 0 0,-22 0 16,21 0-16,22 0 0,-22 0 0,0 0 15,1 0-15,-1 0 0,0 0 0,22 0 16,-1 0-16,1 0 0,-22 0 0,22 0 16,-1 0-16,1 0 0,-1 0 0,1 0 15,20 0-15,-20 0 0,-1 0 0,22 0 16,0 0-16,-22 0 0,1 0 16,-1 0-16,22 0 0,-22 0 0,22 0 0,0 0 15,-22 0-15,1 0 0,20 0 16,1 0-16,0 0 0,-22 0 0,1 0 15,-1 0-15,22 0 0,-22 0 0,1 0 16,21 0-16,-22 0 0,22 0 0,-1 0 16,-20 0-16,-1 0 0,22 0 0,0 0 15,-1 0-15,-20 0 0,-1 0 0,43 0 16,0 0-16,-21 0 0,21 0 0,-1 0 16,1 0-16,-42-21 0,42 21 15,-1 0-15,1 0 0,0 0 0,-42 0 16,41 0-16,-20 0 0,21 0 15,-21 0-15,-1 0 0,1 0 0,0 0 16,-1 0-16,22 0 0,-21-21 16,-1 21-16,1 0 0,0 0 0,-1 0 15,1 0-15,-43 0 0,43-21 0,0 21 16,-1 0-16,-20 0 0,-1 0 0,1 0 16,-22 0-16,22 0 0,-1 0 0,1 0 15,-1 0-15,1 0 0,-1-22 0,22 22 16,21 0-16,-22 0 0,1 0 0,-21-21 15,41 21-15,1 0 0,-21 0 0,0 0 16,-22 0-16,22 0 0,21 0 0,-1-21 16,1 21-16,0 0 0,-21-21 0,-22 21 15,43 0-15,-21-42 16,21 42 0,-1 0-16,1 0 15,0 0-15,21-22 0,-21 22 16,0 0-1,0 0 1,-1-21 0,1 21-1,0 0-15,0 0 0,0 0 16,0 0-16,-22 0 0,1 0 0,0 0 16,-22 0-16,43 0 0,-21 0 0,20 0 15,-20 0-15,-21 0 0,41 0 0,1 0 16,0 0-16,-21 0 0,21 0 15,-22 0-15,22 0 79,0 0-79,0 0 15,0 0-15,-22 0 16,22 0-16,0 0 0,0 0 15,-22 0-15,22 0 16,0 0 234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2:41.03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6435 16214 0,'0'21'94,"-43"-21"-79,43 21-15,-21-21 16,-21 0-16,21 0 0,-1 0 0,-41 21 16,42-21-16,0 0 0,-22 21 0,22 1 15,0-22-15,0 0 0,-43 0 16,22 0-16,21 0 0,0 0 0,-22 0 16,-20 0-16,20 0 0,1 0 0,0 0 15,-1 0-15,1 0 0,0 0 0,-22 0 16,1 0-16,20 0 0,1 0 0,0 0 15,21 0-15,-1 0 0,-41 0 0,42 0 16,0 0-16,-1 0 0,1 0 0,0 0 16,-21 0-16,21 0 0,-22 0 15,22 0-15,0 0 0,0 0 0,-22 0 16,22 0-16,-21 0 0,0 0 0,-1 0 16,1 0-16,21 0 0,-22 0 0,1 0 15,0 0-15,-1 0 0,1 0 16,21 0-16,0 0 0,-22 0 0,22 0 15,-21 0-15,21 0 16,-22 0-16,22 0 0,0 0 16,21-22-16,-21 22 0,0 0 15,0 0-15,-1-21 16,1 0 0,21 0-1,-21 21-15,0 0 16,21-21-1,-21 21 1,0 0 0,21-21-1,-22 21 1,1-22-16,-21 22 16,42-21-1,-21 0 16,21 0-15,0-21-16,0 20 0,-21 1 16,21 0-16,-22 0 0,22 0 0,-21-22 15,21 1-15,-21 21 0,21 0 16,0 0-16,0-1 0,-42 1 16,42-21-16,0 21 0,0 0 15,0-1-15,0-20 0,0 21 0,0 0 16,0-22-16,0 22 0,0 0 0,0 0 15,0 0-15,0 0 0,0-1 0,0 1 16,0-21-16,0 21 16,0 0-16,0-1 0,0 1 15,0 0-15,0 0 16,0 0-16,0 0 0,0-1 16,0-20-16,0 21 15,0 0-15,0 0 16,0-1-16,0 1 15,0 0-15,0 0 16,0 0 0,0 0 15,0-1-31,0 1 16,21 21 30,-21-21 1,21 21-31,21 0-16,-20 0 0,20 0 16,-21 0-16,21 0 0,-20 0 0,41 0 15,-21 0-15,-20 0 0,20 0 16,21 0-16,-20 0 0,-1 0 0,22 0 15,-1 0-15,-21 0 0,22 0 0,-22 0 16,1 0-16,-22 0 0,0 0 0,42 0 0,-20 0 16,-22 0-16,0 0 0,21 0 0,22 0 15,-22 0-15,-21 0 0,22 0 0,-1 0 16,0 0-16,1 0 0,20 0 16,-20 0-16,-1 0 0,0 0 0,1 0 15,20 0-15,-21 0 0,1 0 0,20 0 16,-20 0-16,-1 0 0,21 0 0,1 0 15,-22 0-15,1 0 0,20 0 0,1 0 16,-22 0-16,0 0 0,1 0 0,-1 0 16,-21 0-16,21 0 0,1 0 0,-1 0 15,-21 0-15,22 0 16,-22 0 0,0 0 140,0 0-156,0 21 15,-21 0 1,0 1-16,21-1 0,-21 21 16,0-21-16,0 0 0,0 22 15,22-22-15,-22 0 0,21 21 0,-21 1 16,21-22-16,-21 0 0,0 21 0,0 1 16,0-22-16,0 0 0,0 21 0,0 1 15,0-22-15,0 21 0,0-21 0,0 22 16,0-1-16,0-21 0,0 0 15,0 1-15,0-1 0,0 0 0,0 0 16,0 21-16,0-20 16,0-1-16,0 0 15,0 0 1,0 21 0,0-20 15,0-1-16,0 0 1,0 0-16,0 0 16,0 22-1,0-22 1,0 0-16,0 0 31,0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51:22.42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5334 11049 0,'-21'0'156,"0"0"-140,-1 0-16,1 0 0,-21 0 16,21 0-16,0 0 0,-1 0 15,1 0-15,0 0 0,0 0 0,0 0 0,0 0 16,-1 0-16,-20 0 16,21 21-16,0 0 31,0 1-16,-1-22 1,22 21-16,-21 0 16,0 0-16,0 0 31,0-21-15,21 43-16,0-22 15,-21 0-15,-1 0 16,1 0-1,21 0 1,0 1 0,0-1-16,-21 0 0,21 21 31,0-21-15,0 22-1,0-22-15,0 0 16,0 0-16,0 0 15,0 1-15,0-1 16,0 0-16,0 21 0,0-21 16,0 1-1,0-1-15,0 0 0,0 0 16,0 0-16,0 0 16,0 22-16,0-22 15,0 0-15,0 21 16,0-20-1,0-1-15,0 0 16,0 0-16,0 21 16,0-20-16,0-1 0,0 0 0,0 0 15,0 0-15,0 0 0,0 1 16,0-1-16,0 21 0,0-21 16,0 0-16,0 1 0,0-1 0,0 0 15,0 21 1,0-21-16,0 22 15,0-22-15,0 0 0,0 0 16,0 0 0,0 1-16,0-1 15,0 0 1,0 21 0,0-21-16,0 1 15,0-1-15,0 0 0,0 0 16,0 0-16,0 0 15,0 1-15,0 20 0,0-21 16,0 0-16,-21 0 0,0 1 0,21-1 16,-21 21-16,-1-21 15,1 22-15,0-43 0,21 21 0,-21 21 16,0-42-16,21 21 0,-21 0 0,-1 1 16,1-22-16,0 21 0,0 0 0,-21-21 15,42 21-15,-22-21 0,-41 21 0,42-21 16,0 0-16,-1 0 0,1 0 0,0 21 15,0-21-15,0 0 16,0 0-16,-1 22 0,-20-22 16,21 0-16,-21 0 15,20 0 1,-20 0-16,21 0 16,0 0-1,0 0-15,-1 0 0,1 0 16,21-22-16,-21 22 15,21-21-15,-21 21 16,0 0-16,21-21 16,-21 21-1,-22-21-15,64 21 125,1 0-109,-22 21-16,21 0 0,21-21 0,0 21 16,-42 1-16,43-22 0,-22 21 15,21 0-15,-21-21 0,22 21 0,-22 0 16,0-21-16,21 21 0,-20-21 15,-1 22-15,21-22 0,0 21 16,-20 0 0,-1-21-16,0 21 15,21-21-15,-21 21 16,1 0-16,20 1 16,-21-1-16,0-21 15,-21 21-15,21-21 0,1 21 16,-22 0-16,21-21 0,-21 21 15,21-21-15,-21 22 0,42-22 16,-42 21-16,21 0 0,-21 0 16,22-21-16,-22 21 0,0 0 15,21 1-15,-21-1 0,0 0 16,0 0-16,0 0 16,21 0-16,-21 1 0,0-1 15,0 0-15,0 0 16,0 0-16,0 0 0,0 1 15,0-1-15,0 0 0,0 0 16,0 0-16,0 0 0,0 1 16,0 20-16,21-21 15,-21 0-15,21 0 0,-21 1 16,0-1-16,0 0 0,0 0 16,0 21-16,21-20 15,-21-1-15,0 21 0,0-21 16,0 22-16,22-22 15,-22 0-15,21 0 0,-21 21 16,0-20-16,0 20 16,21-21-16,0 21 0,0 1 15,-21-22-15,0 0 0,21 43 0,1-43 16,-22 0-16,21 21 0,0-21 0,-21 1 16,0 20-16,21 0 0,-21 1 0,21-22 0,-21 21 15,0-21-15,0 0 16,0 22-16,0-22 0,0 0 0,0 0 15,0 0-15,0 1 0,0-1 0,0 0 16,0 21-16,0-21 16,21 43-16,-21-43 15,0 0-15,0 0 0,0 1 0,0-1 16,0 0-16,0 21 16,0-21-1,0 22-15,0-1 16,0-21-16,0 0 0,0 1 0,0-1 15,0 0-15,0 0 16,0 21-16,0-20 16,0 20-16,0-21 15,0 0 1,0 0-16,0 1 16,0-1-16,0 21 15,0-21 1,0 0-1,0 1 1,0-1-16,22-21 0,-22 21 16,0 0-1,0 0 1,0 0 0,21-21-16,0 22 15,-21 20-15,21-42 16,-21 21-16,21 0 15,-21 0-15,21-21 16,1 22-16,-22-1 16,21-21-16,-21 21 15,21 0-15,0 0 16,0 0 0,0 1-1,1-22 1,-1 21-16,21-21 15,-42 21 1,21 0-16,0-21 16,1 0-16,-1 0 0,0 21 15,21-21 1,-21 0-16,1 0 16,-1 0-16,0 0 0,0 21 0,0-21 15,0 0-15,1 0 16,-1 0-16,0 0 0,0 0 0,21 22 15,-20-22-15,-1 0 16,0 0-16,0 0 0,0 0 16,0 0-1,22 0-15,-22 0 0,0 0 16,0 0-16,0 0 16,1 0-1,-1 0-15,0 0 0,0 0 16,0 0-16,0 0 0,22 0 15,-22 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51:30.87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19240 10605 0,'0'-22'281,"-21"22"-281,0 0 0,0 0 16,0 0-16,0 0 0,-22 0 0,1 0 15,-22 0-15,22 0 0,-21 0 0,20 0 16,-20 0-16,20 0 0,-20 0 0,21 0 16,-1 0-16,1 0 0,-22 0 0,43 0 15,0 0-15,0 0 0,-21 0 0,20 0 16,-20 0-16,21 0 0,0 0 16,-22 0-16,22 0 0,0 0 15,0 0-15,0 0 0,0 0 0,-22 0 16,22 0-16,0 0 15,0 0-15,-22 0 16,22 0-16,-21 0 0,21 0 0,0 0 16,-22 0-16,22 0 0,0 0 0,0 0 15,-22 0-15,1 0 0,0 0 0,-1 0 16,1 0-16,0 0 0,-1 0 0,-20 0 16,21-21-16,20 21 0,1 0 0,-42 0 15,-1 0-15,22 0 0,-22 0 16,1 0-16,21 0 0,-22 0 0,22 0 15,-1 0-15,22 0 0,-21 0 0,21 0 16,0 0-16,-22 0 0,1 0 0,21 0 16,0 0-16,-1 0 0,1 0 0,0 0 15,0 0-15,0 0 0,0 0 0,-1 0 16,-20 0-16,21-21 0,0 21 16,0 0-16,-1 0 15,1 0-15,-21 0 16,0 0-16,20 0 0,1 0 0,0 0 15,-42 0-15,41 0 0,-20 0 0,21 0 16,-21 0-16,-22 0 0,22 0 0,21 0 16,-22 0-16,1 0 0,0 0 0,-22 0 15,22 0-15,-1-21 0,22 21 0,0 0 16,-42 0-16,20 0 0,22 0 0,-42 0 16,20-21-16,22 21 0,-21 0 15,-1-21-15,22 21 0,0 0 16,0 0-16,-43 0 0,22 0 0,21 0 15,-21 0-15,20 0 0,-20 0 0,21 0 16,0 0-16,0 0 0,-1 0 16,1 0-16,0 0 0,0 0 15,0 0-15,-22 0 0,1 0 0,21 0 16,0 0-16,-22 0 0,1 0 0,0 0 16,-1 0-16,22 0 0,-21-22 0,21 22 15,0 0-15,-22 0 0,1 0 0,21 0 16,0 0-16,-22 0 0,1 0 0,0 0 15,42-21-15,-22 21 0,1 0 16,-21 0-16,0 0 0,-22 0 0,22 0 16,21-21-16,-1 21 0,1 0 0,0 0 15,0 0-15,-21 0 0,-1 0 0,1 0 16,0 0-16,-1 0 0,-20 0 0,20 0 16,-20 0-16,-1 0 0,22 0 15,21 0-15,-21 0 0,-1 0 0,1-21 16,21 21-16,0 0 0,-1 0 0,-20 0 15,0 0-15,-1 0 0,1 0 0,0 0 16,21 0-16,-22 0 0,22 0 0,-21 0 16,-22 0-16,22 0 0,-22-21 0,22 21 15,0 0-15,-1 0 0,1-21 0,21 21 16,-21 0-16,-22-22 0,43 22 16,0 0-16,-22 0 0,1 0 15,0 0-15,-1 0 0,-20 0 0,21 0 16,-22 0-16,1 0 0,20 0 15,-20 0-15,20 0 0,-20 0 0,-1 0 0,-20 0 16,-1 0-16,-42 0 0,21 0 16,0 0-16,-21 0 0,22 0 0,-22 0 15,42 0-15,-21 0 0,21 0 0,1 0 16,20 0-16,-20 0 0,20 0 0,1 0 16,-1 0-16,1 0 0,41 0 0,1 0 15,0 0-15,-21 0 0,21 0 16,-1 0-1,1 0-15,0 0 16,0 0-16,0 0 0,0 0 16,-1 0-16,1 0 0,-21 0 15,21 0-15,-22 0 0,22 0 0,0 0 16,-21 0-16,-1 0 0,22 0 16,0 0-16,0 0 0,-21 0 0,-1 0 15,-20 0-15,20 0 0,1 0 0,0 0 16,-1 0-16,-20 0 0,-1 0 0,22 0 15,0 0-15,-1 0 0,1 0 0,0 0 16,-1 0-16,22 0 0,0 0 16,0 0-1,0 0 79,0 0-63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52:14.78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4678 13822 0,'0'21'0,"0"0"16,0 0-1,0 1 1,0-1 0,0 0-1,0 0 1,0 21 0,0-20-1,0-1-15,0 0 16,0 0-1,0 0-15,0 0 16,0 1-16,0-1 16,0 0-1,0 0-15,0 0 0,0 0 16,0 1 0,0-1-16,0 0 15,0 0 1,0 0-1,0 0-15,0 1 16,0-1 0,21 0-1,-21 0-15,0 0 32,0 0-32,0 1 0,0-1 15,0 0 1,0 0-1,0 0-15,0 0 0,21-21 0,-21 22 16,0-1-16,21 0 16,-21 0-16,0 0 15,0 0-15,0 22 16,0-22-16,21 21 0,-21 1 16,22-22-16,-22 0 0,0 0 0,0 0 15,21 0-15,0 43 0,-21-22 16,21 1-16,-21-22 0,0 21 0,0 22 15,0-43-15,0 21 0,21-21 0,-21 22 16,0-22-16,0 0 0,0 0 0,0 0 16,0 22-16,0-22 15,0 0 48,0 0-48,0 0 1,0 0-16,0 1 31,0-1 16,0 0-31,0 0-1,0 0 1,21 0-16,-21 1 16,22-1-1,-22 0-15,21 0 16,-21 0-16,21 0 16,-21 1-16,21-1 15,0 0-15,-21 0 0,21-21 0,-21 21 16,22 0-16,-1-21 0,-21 22 0,21-22 15,-21 21-15,21-21 0,-21 42 16,42-21-16,-20 0 16,-1 22-16,0-22 15,-21 0-15,21-21 0,0 21 16,0 0-16,1 22 16,-1-43-16,-21 21 15,21 0 1,0 0-1,0-21-15,-21 21 16,43 22-16,-22-22 31,-21 0-15,42-21 0,-42 21-16,21-21 0,0 21 15,1 1-15,-1-1 16,21-21-16,-21 0 15,0 21-15,-21 0 0,22-21 0,-1 21 16,0-21-16,0 43 0,21-22 16,-20 0-16,-1-21 0,0 21 15,0 0-15,0-21 0,0 0 16,1 0-16,-1 21 16,0 1-16,0-22 15,21 0 1,-20 0-16,-22 21 15,21-21-15,0 0 16,0 0-16,0 0 31,-42 0 219,-21 0-250,21 0 0,-1 0 16,-41 0-16,21 0 0,20 0 0,1 0 16,-21 0-16,21 0 0,0 0 15,-1 0-15,1 0 0,0 0 0,0 0 16,0 0-1,0 0 1,-1 0 0,1 0-1,0 0-15,0 0 0,0 0 16,0 0-16,21-21 16,-22-1-16,1 1 15,0 21-15,21-21 16,-21 21-16,21-21 15,-21 0-15,21 0 16,-21-1 0,21 1-1,-22 0 1,22 0-16,0 0 0,0 0 16,0-1-16,0 1 0,0 0 15,0 0 1,-21 21-16,21-21 0,0 0 15,-21-1-15,21 1 16,0 0-16,0 0 16,-21 0-1,21-22 1,-21 22-16,21 0 16,0 0-1,-21 21-15,21-21 0,-22-22 16,22 22-1,-21-21-15,0 42 16,21-21-16,0 0 16,-21-1-16,21 1 15,0 0-15,-21-21 16,21-1 0,-21 22-16,21 0 15,0 0-15,0 0 16,0 0-16,0-1 0,-43-20 15,43 0-15,-21 21 16,21-1-16,0 1 0,0 0 16,-21 21-16,21-21 0,0 0 0,0 0 15,0-1-15,0 1 16,0 0-16,0 0 16,-21 0-16,21 0 0,0-22 15,0 22 1,-21 0-16,21 0 0,0 0 15,0-1-15,0 1 16,0 0-16,-22 0 16,22 0-16,0 0 15,0-1-15,0-20 0,-21 42 0,21-21 0,0-21 16,0 20 0,-21 1-16,21 0 0,0 0 15,0 0-15,0 0 0,0-1 16,-21 1-16,0 0 15,21 0-15,-21 0 0,21 0 16,0-1-16,0 1 16,-22 0-16,22 0 15,0 0-15,0 0 0,-21 21 0,21-22 16,-21 1-16,21 0 16,0 0-16,-21 21 15,21-21-15,0 0 0,-21 21 16,21-22-16,0 1 15,-21 21-15,-1-42 0,1 0 16,21 20 0,0 1-1,-21 21-15,21-21 32,-21 0-17,21 0 32,0 0-31,0-1-1,-21 1-15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52:33.81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14118 17971 0,'-21'0'109,"-21"0"-109,-1 0 0,22 0 16,-21 0-16,-1 0 0,1 0 0,0 0 15,-22 0-15,1 0 0,20 0 0,-41 0 16,20 21-16,1 0 0,-1-21 0,-20 0 16,-1 21-16,21-21 0,1 0 0,-22 0 15,1 0-15,-22 0 0,63 0 16,-20 0-16,-1 0 0,1 0 0,-1 0 15,1 0-15,-1 0 0,1 0 0,-22 0 16,-21 0-16,43 0 0,-1 0 0,-20 0 16,-1 0-16,22 0 0,-22 0 0,0 0 15,1 0-15,20 0 0,-21 0 0,1 0 16,-1 0-16,0 0 0,1 0 0,-1 0 16,-21 0-16,22 0 0,20 0 0,-21 0 15,1-21-15,-22 0 0,21 0 0,-21-1 16,22 22-16,-1 0 0,0-21 0,22 21 15,-1 0-15,1 0 0,-1 0 0,1 0 16,21 0-16,-1 0 0,1 0 0,0 0 16,20 0-16,1 0 0,-21 0 0,21 0 15,-22 0-15,22 0 0,-21 0 16,21 0 0,-22 0-16,22 0 15,-21 0-15,21 0 16,0 0-16,-1 0 0,-20 0 15,21 0-15,-21 0 16,20 0 0,1 0 31,0 0-16,0 0-16,0 0-15,0 0 16,-1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52:41.13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20447 18055 0,'21'-21'94,"-42"21"-94,0 0 16,-43-21-16,43 21 15,-42 0-15,-1 0 0,1 0 16,-1 0-16,1 0 0,-1 0 0,-21 0 16,1 0-16,-1 0 0,-21 0 0,-21 0 15,21 0-15,-42 0 0,42 0 0,-42 0 16,0 0-16,21 0 0,-21 0 0,0 0 15,-22 0-15,22 0 0,21 0 0,-21 0 16,0 0-16,21 0 0,0 0 0,42 0 16,-21 0-16,1 0 0,20 0 0,21 0 15,1 0-15,-1 0 0,1 0 0,-1 0 16,22 0-16,21 0 0,-21-21 0,-1 21 16,22 0-1,0 0-15,0 0 31,0-21-31,-1 21 47,1 0-47,0 0 0,-21-22 16,21 22-16,-1-21 0,-20 21 16,21 0-16,-21-21 0,20 21 15,1 0-15,0 0 0,-21 0 0,-1 0 16,-20 0-16,42 0 0,-22 0 15,22 0-15,0 0 0,0 0 125,0 0-125,0 0 16,-1 0-16,1 0 16,0 0-16,0 0 15,0 0-15,0 0 16,-1 0 0,-20 0-1,21 0 16,0 0-31,-22 0 16,22 0 0,0 0-16,0 0 0,-21 0 15,20 0-15,1 0 0,0 0 16,0 0-16,-21 0 0,20 0 16,1 0-16,0 0 0,0 0 15,0 0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5T21:52:42.93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24913 18098 0,'-21'0'62,"-21"0"-62,-1 0 16,-20 0-16,42 0 0,-22 0 0,-20 0 16,-22 0-16,0 0 0,1 0 0,-1 0 15,-42 0-15,-21 0 0,42 0 16,-42 0-16,42 0 0,-21 0 0,21 0 15,0 0-15,-21 0 0,43 0 0,-22 0 16,21 0-16,-21 0 0,43 0 0,-1 0 16,1 0-16,21 0 0,-1 0 15,1 0-15,0 0 0,20 0 0,-20-22 16,21 22-16,-21-21 0,20 21 16,-20 0-16,0 0 0,21 0 0,-22-21 15,22 21-15,0 0 0,-21 0 0,-1 0 16,22 0-16,-21 0 0,-1 0 0,1 0 15,0 0-15,-1 0 0,22 0 0,0 0 16,-21 0-16,21 0 0,-1 0 16,1 0-16,0 0 0,0 0 15,0 0-15,-22 0 0,-20 0 16,42 0-16,0 0 16,-1 0-16,1 0 15,21-21-15,-21 21 141,-21 0-126,21 0-15,-1 0 16,1 21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2:53.80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19410 5990 0,'21'0'109,"-42"0"-77,-22 0-32,-20 0 0,42 21 0,-22 1 15,1-22-15,0 0 0,-22 0 0,1 0 16,-1 0-16,1 0 0,-1 21 0,22-21 15,-22 21-15,22-21 0,0 0 0,-22 0 16,22 21-16,0-21 0,-22 0 16,22 0-16,-1 0 0,1 0 0,0 0 0,-1 21 15,1-21-15,21 0 0,-21 21 0,20-21 16,-41 0-16,42 0 0,0 0 0,-22 0 16,22 0-16,-21 0 0,-1 0 0,1 0 15,0 0-15,-1 0 0,1 0 16,21 0-16,0 0 0,0 0 0,-22 0 15,1 0-15,21 0 0,0 0 0,-22 0 16,22 0-16,0 0 0,-21 0 0,20 0 16,1 0-16,-21 0 0,0 0 0,20 0 15,1 22-15,-21-1 0,-22-21 0,43 0 16,0 0-16,-21 0 0,-1 0 0,-20 0 16,21 0-16,-1 0 0,1 0 0,0 0 15,-1 0-15,22 0 0,-21 0 0,-1 0 16,1 0-16,0 0 0,-1 0 0,1 0 15,0 0-15,-1 0 0,1 0 0,0 0 16,-1 0-16,1 0 0,0 0 16,-1 0-16,1 0 0,21 0 0,-21 0 15,-22 0-15,43 0 0,-21 0 0,-1 0 16,1 0-16,21 0 0,-22 0 0,1 0 16,21 0-16,0 0 0,0 0 0,-1 0 15,1 0-15,-21-21 0,21 21 16,21-22-16,-21 22 15,-1 0-15,1 0 0,0 0 16,0 0-16,0 0 0,0 0 16,-1 0-16,-20 0 0,21 0 0,-21 0 15,20 0-15,-20 0 0,21 0 16,0 0-16,0 0 0,-1 0 0,-20 0 16,21 0-16,0 0 0,-22 0 15,22 0 1,0 0-16,0 0 0,0 0 15,0 0-15,-1 0 0,-20 0 0,21 0 16,0 0-16,0 0 0,-1 0 0,1 0 16,0 0-16,-21 0 0,21 0 0,-1 0 15,-20 0-15,42-21 0,-21 21 0,0 0 16,0-21 15,-1 21-15,1 0-16,0 0 15,-21 0 1,42-21-16,-21 21 0,-1-21 16,1 21-1,0 0 1,0 0 0,0-21-1,0-1 1,-1 22-1,1 0 1,21-21-16,-21 21 31,0 0-15,-21-21-16,20 21 16,1 0-1,-21-42 1,21 42-1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2:57.03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22585 5969 0,'21'21'62,"-42"-21"-46,0 0 0,-1 0-16,-20 0 0,21 0 0,-21 0 15,-1 0-15,1 0 0,0 0 0,-22 0 16,1 0-16,20 0 0,1 0 0,-22 0 16,1 0-16,21 0 0,-1 0 0,1 0 15,0 0-15,-22 21 0,1-21 0,-22 22 16,-21-22-16,21 0 0,1 21 0,-22 0 15,0-21-15,21 21 0,22 0 0,-22 0 16,22-21-16,-1 0 0,1 22 16,-1-22-16,1 0 0,20 0 0,-20 21 15,21-21-15,-1 0 0,22 0 0,-42 0 0,41 0 16,1 0-16,0 0 0,-42 0 0,41 0 16,1 0-16,0 0 0,-21 0 0,21 0 15,-1 0-15,-20 0 16,21 0-16,-21 0 15,20 0 1,1 0-16,0 0 16,0 0-16,0 0 15,0 0-15,-1 0 0,1 0 16,0 0-16,0 0 16,0 0-16,0 0 0,-1 0 15,1-43-15,0 43 16,0 0-1,0 0 1,0-21-16,-1 21 16,1 0-1,0 0-15,0 0 0,0 0 16,0 0-16,-1 0 0,1 0 16,0 0-16,0-21 0,0 21 15,0 0-15,21-21 16,-22 21 15,22-21-15,-21 21 187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3:03.90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10456 7176 0,'-21'0'109,"0"0"-93,0 0-16,0 0 0,-1 0 15,1 0-15,0 0 0,0 0 0,-21 0 16,20 0-16,1 0 0,0 0 0,-42 0 16,41 0-16,1 0 0,-21 0 0,0 0 15,20 0-15,1 0 0,0 0 16,-21 0-16,21 0 0,-22 0 0,1 0 15,0 0-15,20 0 0,-20 21 0,21-21 16,-21 0-16,20 0 0,1 0 0,-21 21 16,-22-21-16,43 0 0,0 0 15,0 0-15,-21 0 0,20 0 0,1 0 16,0 0-16,0 0 0,-21 21 0,20-21 16,-20 0-16,21 0 0,0 0 0,-22 0 15,22 0-15,-21 0 0,21 0 16,-22 0-16,22 0 0,0 0 0,0 0 15,0 0-15,-22 0 0,22 0 0,0 0 16,-21 0-16,-1 0 0,22 0 0,0 0 16,-42 0-16,41 0 0,1 0 15,0 0-15,-42 0 0,41 0 0,1 0 16,0 0-16,0 0 0,0 0 0,0 0 16,-1 0-16,1 0 0,0 0 15,-21 0-15,21 0 16,-1 0-16,1 0 0,0 0 0,0 0 15,0 0-15,-22 0 0,22 0 0,0 0 16,0 0-16,-21 0 0,-1 0 0,1 0 16,0 0-16,-1 0 0,1 0 0,0 0 15,-1 0-15,22 0 0,0 0 0,-21 0 16,20 0-16,1 0 0,-21 0 16,21 0-16,0 0 0,-1 0 15,1 0-15,0 0 0,-21 0 16,21 0-16,-1 0 0,1 0 0,0 0 15,0 0-15,0 0 0,0 0 0,-1 0 16,-20 0-16,21 0 16,0 0-16,-22 0 15,22 0 1,-21 0 0,21 0-16,0 0 15,-1 0-15,1 0 16,-21 0-16,21 0 15,0 0 1,-1 0 0,1 0-1,0 0 1,0 0 0,0 0-1,0 0-15,-1 0 31,1 0 1,0 0-32,0 0 47,0 0-47,0 0 31,-1 0-31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3:54.53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15727 7303 0,'-43'0'156,"22"0"-140,0 0-16,-21 0 0,-1 0 0,-20 0 15,21 0-15,-1 0 0,-20 0 0,-1 0 16,1 0-16,-22 0 0,0 0 0,1 0 16,-1 0-16,-42 0 0,42 0 0,1 0 15,-1 0-15,0 0 0,22 0 16,-1 0-16,1 0 0,-22 0 0,1 0 16,20 0-16,1 0 0,-1 0 0,1 0 15,-1 0-15,22 0 0,-22 0 0,1 0 16,-1 0-16,22 0 0,-22 0 0,1 0 15,-1 0-15,1 0 0,21 0 0,-1 0 16,1 0-16,-22 0 0,1 0 0,21 0 16,-1 0-16,-20 0 0,-1 0 0,22 0 15,-22 0-15,1 0 0,21 0 0,-22 0 16,22 0-16,-22 0 0,22 0 0,0 0 16,-1 0-16,-20 0 0,20 0 0,1 0 15,0 0-15,-1 0 0,1 0 16,21 0-16,-21 0 0,20 0 15,-20 0-15,0 0 0,-1 0 0,1 0 16,21 0-16,0 0 0,0 0 0,-1 0 16,-20 0-16,0-22 0,21 22 0,-1 0 15,-20 0-15,21 0 16,-21 0-16,20 0 0,1 0 0,0 0 16,0-21-16,0 21 0,0 0 15,-1 0-15,1 0 16,0 0-16,0 0 15,0 0-15,0 0 0,-1 0 16,1 0-16,0 0 0,0 0 16,-21 0-16,20 0 15,-20 0-15,21 0 16,-21 0 0,20 0-1,1 0 1,0 0-1,0 0-15,0 0 0,0 0 16,-1 0-16,1 0 16,0 0-16,0 0 0,0 0 15,-22 0 79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4:23.95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22204 7239 0,'-21'0'16,"-1"0"-16,1 0 15,0 0 1,0 0-1,0 0 1,0 0-16,-1 0 0,1 0 0,-21 0 16,-22 0-16,22 0 0,-21 0 0,20 0 15,-20 0-15,-1 0 0,1 0 0,-1 0 16,1 0-16,20 0 0,1 0 0,0 0 16,-1 0-16,1 0 0,0 0 0,-1 0 15,22 0-15,0 0 0,0 0 0,-21 0 16,20 0-16,1 0 0,0 0 15,-21 0-15,21 0 0,-22 0 0,22 0 16,-21 0-16,21 0 0,-1 0 16,-20 0-16,0 0 0,-1 0 0,22 0 15,-21-21-15,21 21 0,-43 0 16,22 0-16,21 0 0,-22 0 0,22 0 16,-21 0-16,21 0 0,-22 0 0,22 0 15,0 0-15,0 0 16,0 0-16,0 0 0,-1 0 15,1 0-15,-21 0 0,21 0 0,0-21 16,-1 21-16,-20 0 0,21 0 16,0 0-16,-22 0 0,1 0 0,0 0 15,-1 0-15,22 0 0,-21 0 0,21 0 16,-43 0-16,22 0 0,21 0 16,0 0-16,-22 0 0,1 0 0,0 0 15,-1 0-15,1 0 0,0 0 0,-1 0 16,-20 0-16,-1 0 0,22 0 0,-22 0 15,1 0-15,-1 0 0,22 0 0,0 0 16,-1 0-16,1 0 0,0 0 0,-22 0 16,22 0-16,-22 0 0,1 0 0,21 0 15,-1 0-15,1 0 0,0 0 0,-1 0 16,1 0-16,0 0 0,-1 0 0,1 0 16,-22 0-16,1 0 0,21 0 0,-22 0 15,1 0-15,-1 0 0,22 0 0,-22 0 16,1 0-16,20 0 0,1 0 0,-21 0 15,20 0-15,1 0 0,0 0 0,20 0 16,-20 0-16,0 0 0,21 0 0,-1 0 16,-20 0-16,21-21 0,0 21 15,0 0-15,-22 0 0,22 0 16,0 0-16,0 0 0,-43 0 0,43 0 16,0 0-16,-21 0 0,20 0 0,-20 0 15,0 0-15,-1 0 0,22 0 16,0 0-16,-21 0 0,21 0 15,-1 0-15,1 0 0,-21 0 0,21 0 16,0 0-16,-1 0 0,1 0 16,0 0-16,-21 0 15,21 0 1,-1 0-16,1 0 0,0 0 16,0 0-16,0 0 171,0 0-155,-1 0-16,1 0 16,0 0-16,0 0 0,0 0 15,0 0-15,-1 0 0,-20 0 16,21 0-16,0 0 0,0 0 16,-1 0-16,1 0 15,-21 0 1,21 0-1,0 0 1,-1 0-16,1 0 16,0 0-16,0 0 15,0 0-15,0 0 16,-1 0-16,1 0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41:03.62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7959 8276 0,'-22'0'172,"1"0"-156,0 0-16,-21 0 0,-22 0 0,22-21 16,0 21-16,-1 0 0,1 0 15,0 0-15,-1 0 0,1 0 16,0 0-16,-22 0 0,22 0 0,-1 0 15,1 0-15,0 0 0,-1 0 0,1 0 16,-21 0-16,20 0 0,1 0 0,0 0 16,-1 0-16,22 0 0,-42 0 0,-1 0 15,22 0-15,-22 0 0,1 0 0,-1 0 16,1 0-16,-1 0 0,1 0 0,-22 0 16,22 0-16,-1 0 0,1 0 0,-1 0 15,1 0-15,-1 0 0,1 0 0,-1 0 16,1 0-16,-1 0 0,1 0 0,-1 0 15,1 0-15,-1 0 0,1 0 0,-1 0 16,1 0-16,-1 0 0,1 0 16,20 0-16,-20 0 0,-1 0 0,1 0 15,-1 0-15,1 0 0,-1 0 0,1 0 16,-1 0-16,1 0 0,-1 0 0,22 0 16,0 0-16,-1 0 0,-20 0 0,42 0 15,-22 0-15,1 0 0,0 0 0,20 0 16,1 0-16,-21 0 0,0 0 0,20 0 15,1 0-15,-21 0 0,0 0 0,20 0 16,-20 0-16,0 0 0,-1 0 0,-20 0 16,21 0-16,-22 0 0,22 0 0,-1 0 15,22 0-15,-21 0 0,21 0 0,0 0 16,-1 0-16,1 0 16,0 0-16,0 0 15,-21 0-15,20 0 16,1 0-16,-21 0 15,21 0-15,-22 0 16,22 0-16,0 0 16,0 0 93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5:07.96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5038 14266 0,'21'22'703,"0"-22"-688,0 0-15,0 0 16,0 0-16,1 0 16,-1 0-16,0 21 0,0-21 15,0 0-15,0 0 16,1 0-16,-1 0 16,0 0-16,0 0 15,0 0 1,0 0-16,1 0 0,20 21 15,0-21-15,-21 0 16,1 0-16,-1 0 0,0 0 0,21 0 16,-21 0-16,1 0 0,20 0 0,-21 0 15,21 0-15,-20 0 0,20 0 0,0 0 16,1 0-16,-1 0 0,-21 0 0,21 0 16,-20 0-16,-1 0 0,0 0 0,21 0 15,-21 0-15,1 0 0,-1 0 0,0 0 16,0 0-16,0 0 0,22 0 15,-1 0-15,-21 0 0,0 0 0,22 0 16,-1 0-16,0 0 0,1 0 16,-22 0-16,21 0 0,0 0 0,1 0 15,-1 0-15,0 0 0,1 0 0,-1 0 16,0 0-16,1 0 0,20 0 0,1 0 16,-1 0-16,1 0 0,-1 0 0,1 0 15,-1 0-15,1 0 0,-1 0 0,1 0 16,-1 0-16,1 0 0,-1 0 0,-20 0 15,-1 0-15,0 0 0,1 0 0,-1 0 16,-21 0-16,21 0 0,-20 0 0,20 0 16,-21 0-16,21 0 0,-20 0 0,-1 0 15,21 0-15,-21 0 0,22 0 16,-1 0-16,-21 0 0,0 0 16,22 0-16,-22 0 0,0 0 15,0 0-15,0 0 0,0 0 0,1 0 16,20 0-16,-21 0 0,0 0 15,0 0-15,1 0 16,-1 0-16,0 0 0,0 0 16,0 0-16,0 0 0,1 0 15,-1 0 1,0 0 0,0 0-16,0 0 31,-42 0 125,-21-21-156,-1 21 0,1-21 16,0 21-16,-1-22 0,1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5:11.43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8826 14309 0,'0'0'0,"22"0"31,-1-21-15,0 21-1,0 0 1,0 0 0,0 0-16,1 0 15,-1 0 1,21 0-1,0 0-15,22 0 16,-43 0-16,21 0 16,-20 0-16,-1 0 15,0 0-15,64 0 16,-43 0-16,-21 0 0,106 0 16,-85 0-16,22 0 0,-22 0 15,22 0-15,-1 0 0,1 0 0,-1 0 16,-20 0-16,20 0 0,22 0 0,-1 0 15,1 0-15,0 0 0,-1 0 0,1 0 16,-21 0-16,-1 0 0,149 0 16,-106 0-16,21 0 0,-22 0 0,22 0 15,-42 0-15,21 0 0,-21 0 16,-1 0-16,43 0 0,-42 0 0,0 0 16,-1 0-16,1 0 0,-22 0 0,1 0 15,-1 0-15,1 0 0,-22 0 0,22 0 16,-1 0-16,1 0 0,-1 0 0,-20 0 15,20 0-15,1 0 0,-1 0 0,1 0 16,-1 0-16,22 0 0,-22 0 0,22 0 16,-22 0-16,22 0 0,0 0 0,-1 0 15,1 0-15,0 0 0,-1 0 0,-20 0 16,-1 0-16,22 0 0,-21 0 0,-1 0 16,1 0-16,-22 0 0,21 0 15,-20 0-15,20 0 0,-20 0 0,20 0 16,1 0-16,-1 0 0,-21 0 0,1 0 15,-1 0-15,22 0 0,-1 0 0,1 0 16,-1 0-16,1 0 0,-1 0 0,1 0 16,-1 0-16,22 0 0,-1 0 0,-20 0 15,21 0-15,-22 0 0,1 0 0,-1 0 16,22 0-16,-1 0 0,1 0 0,0 0 16,21 0-16,-64 0 0,21 0 0,1 0 15,-1 0-15,1 0 0,-1 0 16,1 0-16,-1 0 0,-20 0 0,-1 0 0,0 0 15,-20 0-15,20 0 0,0 0 16,1 0-16,-1 0 0,-21 0 0,21 0 16,1 0-16,-1 0 0,-21 0 0,22 0 0,-1 0 15,0 0-15,22 0 0,-1 0 0,1 0 16,-22 0-16,0 0 0,1 0 0,-1 0 16,0 0-16,1 0 0,20 0 0,-20 0 15,-1 0-15,0 0 0,22 0 16,-22 0-16,0 0 0,-20 0 0,41 0 15,-42 0-15,0 0 0,22 0 0,-1 0 16,22 0-16,-43 0 0,21 0 0,22 0 16,-22 0-16,0 0 0,1 0 0,20 0 15,-21 0-15,1 0 0,-1 0 0,0 0 16,1 0-16,-1 0 0,22 0 0,-1 0 16,1 0-16,-22 0 0,0 0 0,1 0 15,-1 0-15,-21 0 0,21 0 0,1 0 16,-22 0-16,0 0 0,21 0 0,22 0 15,-22 0-15,-21 0 0,22 0 0,-1 0 16,22 0-16,-1 0 0,-21 0 16,22 0-16,-22 21 0,22-21 0,-1 0 15,-20 0-15,-1 0 0,-21 0 0,21 0 16,-20 0-16,-1 0 0,21 0 0,0 0 16,-20 0-16,-1 0 0,21 0 0,0 0 15,1 0-15,-22 0 0,21 0 0,1 0 16,-1 0-16,-21 0 0,43 0 0,-22 0 15,0 0-15,1 0 0,-1 0 0,0 0 16,22 0-16,-1 0 0,1 0 0,-22 0 16,0 0-16,22 0 0,-22 0 0,1 0 15,-1 0-15,0 0 0,22 0 16,-22 0-16,-21 0 0,22 0 0,-22 0 16,21 0-16,-21 0 0,0 0 15,1 0-15,20 0 0,0 0 16,1 0-16,-22 0 0,0 0 0,21 0 15,-21 0-15,22 0 0,-22 0 0,21 0 16,-21 0-16,22 0 0,-22 0 0,21 0 16,1 0-16,-22 0 0,0 0 0,21 0 15,-21 0-15,1 0 0,-1 0 0,21 0 16,-21 0-16,0 0 0,1 0 0,-1 0 16,0 0-16,0 21 0,0-21 15,0 0-15,1 0 0,-1 0 16,21 0-16,-21 0 15,0 0-15,22 0 0,-22 21 0,0-21 0,0 0 16,22 0-16,-1 0 0,-21 0 16,0 0-16,22 0 0,-22 0 0,0 0 0,0 0 15,0 0-15,0 0 0,22 0 16,-1 0-16,-21 0 16,22 0-16,-22 0 31,0 0-16,21 0 1,-21 0-16,1 0 16,-1 0-16,0 0 0,42 0 15,-41 0 1,-1 0-16,0 0 0,21 0 0,-21 0 16,1 0-16,-1 0 15,0 0 1,0 0-16,0 0 0,0 0 15,22 0-15,-22 0 16,0 0-16,21 0 16,1 0-16,-22 0 0,64 0 15,-64 0-15,0 0 0,85 0 16,-64 0-16,0 0 16,43 0-1,-64 0-15,0 0 0,1 0 0,-1 0 31,0 0 1,0 0-17,0 0 1,0 0-16,1 0 16,-1 0-1,0 0 95,0 0-48,0 0-46,0 0-16,-21 21 15,22-21-15,20 0 16,0 0-16,-21 0 0,1 0 16,-1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5:15.21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10922 11218 0,'21'0'93,"0"0"-77,0 0 0,1 0-1,-1 0-15,21 0 0,-21 0 16,0 0-16,1 0 0,20 0 16,0 0-16,1 0 0,-1 0 0,0 0 15,22 0-15,-1 0 0,-20 0 0,-1 0 16,0 0-16,22 0 0,-22 0 15,0 0-15,1 0 0,-22 0 0,21 0 16,-21 0-16,1 0 0,-1 0 16,0 0 46,0 0-46,0 0-16,0 0 0,1 0 15,-1 0 1,0 22-16,0-22 0,0 0 16,22 0-1,-22 0-15,0 0 0,21 0 0,-21 0 16,1 0-16,-1 0 0,21 0 16,-21 21-16,0-21 0,22 0 0,-22 0 15,0 0-15,21 21 0,-20-21 0,20 0 16,-21 0-16,0 0 15,22 0-15,-22 0 0,21 0 0,-21 0 16,0 0-16,1 0 0,-1 0 0,0 0 16,21 0-16,1 0 0,-1 0 0,0 21 15,1-21-15,-22 0 0,21 0 0,22 21 16,-22 0-16,0-21 0,1 0 0,-22 0 16,42 0-16,-42 0 0,22 0 0,-22 0 15,21 0-15,-21 0 0,1 0 16,-1 0-16,0 0 0,0 0 15,21 0-15,-20 0 0,-1 0 16,0 22-16,0-22 16,0 0-16,0 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5:22.50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19706 12361 0,'21'0'203,"0"0"-187,1 0-16,-1 0 15,21 0 1,-21 0-16,22 0 0,-22 0 15,21 0-15,-21 0 0,0 0 16,22 0-16,-1 0 0,22 0 0,-22 0 16,0 0-16,1 0 0,-1 0 0,-21 0 15,21 0-15,-20 0 0,-1 0 0,0 0 16,0 0-16,0 0 16,0 0-16,1 0 15,-1 0-15,0 0 16,0 0-16,0 0 0,43 0 15,-43 0 1,21 22-16,1-22 0,-22 0 16,0 0-16,0 0 0,0 0 15,0 0 1,1 0-16,-1 0 16,0 0-16,0 21 0,0-21 15,0 0-15,1 0 0,-1 0 16,0 0-16,0 0 0,21 0 0,1 0 15,-22 0-15,106 21 16,-85-21-16,1 0 0,62 0 16,-62 0-16,-1 0 0,85 0 15,-106 0 1,22 0-16,-1 0 0,0 0 0,1 21 16,-1-21-16,0 0 0,22 0 0,-22 0 15,0 0-15,1 0 0,-1 0 0,0 0 16,1 0-16,-1 0 0,22 0 0,-22 0 15,0 0-15,1 21 0,-1-21 0,0 0 16,-21 0-16,22 0 0,-1 0 0,0 0 16,1 0-16,-1 21 0,-21-21 0,22 0 15,-1 0-15,0 0 0,1 0 0,-22 0 16,21 0-16,0 0 0,1 0 0,-22 0 16,21 0-16,-21 0 0,1 0 0,20 0 15,-21 0-15,0 0 0,22 0 16,-1 0-16,-21 0 0,0 0 0,22 0 15,-22 0-15,0 0 0,0 0 0,0 0 16,0 0-16,1 0 0,41 0 16,-42 0-16,0 0 0,1 0 0,-1 0 15,0 0-15,21 0 0,-21 0 0,22 0 16,-22 0 0,0 0-16,21 0 15,-20 0-15,-1 0 0,0 0 16,21 0-1,-21 0-15,1 0 0,-1 0 0,0 0 16,0 0-16,0 0 0,0 0 16,1 0-16,-1 0 15,21 0-15,-21 0 0,0 0 16,1 0-16,-1 0 0,0 0 16,0 0-16,0 0 0,0 0 15,1 0 1,-1 0-16,0 0 15,0 0-15,0 0 0,0 0 16,1 0 0,-1 0-16,0 0 15,0 0 1,0 0-16,0 0 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5:53.71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24786 11980 0,'0'22'78,"0"-1"-78,0 21 0,0-21 15,0 22-15,0-1 0,0-21 16,0 0-16,0 22 0,0-22 0,0 21 16,0 0-16,0-20 0,0 20 0,0-21 15,0 0-15,0 0 0,0 22 16,0-22-16,0 0 0,0 0 0,0 0 15,0 1-15,0-1 0,0 21 16,0-21-16,0 0 0,0 22 16,0-22-16,0 0 15,0 21-15,0-20 16,0-1-16,21-21 16,-21 42-16,0-21 0,0 0 15,0 1-15,0-1 16,21 0-16,-21 0 15,0 21 1,0-20 0,22-1-1,-22 0 1,0 0-16,0 0 0,0 22 16,0-22-1,21 21 1,-21-21-1,0 0 1,21 1-16,-21 20 0,0-21 16,0 0-1,0 0-15,0 1 16,0-1 0,0 0-16,0 0 15,0 0 1,0 22-16,0-22 15,0 21-15,0-21 16,0 0 0,0 1-16,0-1 15,0 0-15,0 21 16,0-21 0,0 1-16,0-1 15,0 0-15,0 0 16,0 0-1,0 0 1,0 1-16,0-1 16,0 21-16,0-21 15,0 0-15,-21 1 16,21 20 0,0-21-1,0 0 1,0 22-1,0-22 1,0 0 15,0 0-31,0 0 16,0 0 0,-21-21-16,21 22 15,0-1-15,0 0 0,0 0 16,0 0-16,0 0 15,0 1-15,0-1 32,0 0-32,0 0 15,0 0 1,0 0-16,0 1 16,0-1-16,0 0 15,0 0-15,0 0 0,0 0 16,0 1-1,0-1-15,0 0 16,0 0-16,0 0 16,0 0-16,0 1 0,0-1 0,0 21 15,0-21-15,0 0 16,0 1-16,0-1 16,0 0-16,0 21 156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5:55.70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24807 15092 0,'0'-21'47,"0"0"-31,0-1-16,0 1 15,0 0-15,0 0 16,0 0-16,0-43 16,0 43-16,0 0 0,0-43 15,0 22-15,0 21 16,0-21-16,-21 20 0,21 1 16,0-21-1,-21 21-15,21 0 0,0-1 16,0 1-16,0 0 0,-21 0 15,21 0 1,0 0-16,0-1 16,0-20-16,-21 21 15,21 0-15,0 0 16,0-1-16,0 1 0,-22 0 16,1 0-16,21 0 15,0 0-15,0-1 16,0 1-1,0 0-15,0 0 16,-21 21-16,21-21 0,0 0 0,-21-1 16,21 1-1,-21 0 1,21 0-16,0 0 16,0-22-1,0 22-15,0 0 0,0 0 16,0-21-16,0 20 15,0 1-15,0 0 0,0 0 16,0-21-16,0 20 0,0-20 16,0 21-16,0-21 15,0 20 1,0-20-16,0 21 0,0 0 16,0 0-16,0-22 0,0 22 15,0-21 1,0 21-1,0-1-15,0 1 0,0 0 16,21 21-16,-21-21 0,21 21 16,-21-21-16,0 0 0,0-1 15,21 1 1,-21 0-16,0 0 16,0 0-16,0 0 0,21 21 15,1-22-15,-22 1 0,0-21 16,0 21-1,0-22-15,0 22 0,0 0 16,0 0-16,0 0 0,0 0 0,0-1 16,0 1-16,0 0 0,0-21 15,0-22-15,0 22 16,0 21-16,0 0 16,0-1-16,0 1 15,0 0-15,0 0 16,0-21-16,0 20 15,0 1-15,0 0 16,0 0-16,0 0 0,0 0 16,0-1-16,0 1 0,0 0 0,0 0 15,0 0-15,0 0 0,0-1 0,0 1 16,0 0-16,0 0 0,0 0 16,0 0-16,0-1 0,0 1 0,0 0 15,0 0-15,0-21 16,0 20-16,0 1 15,0 0-15,0 0 0,0 0 32,0 0-32,0-1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6:19.63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16171 7070 0,'0'-21'94,"0"-43"-79,0 43-15,0 0 0,0 0 16,0-22-16,0 22 0,0-21 16,0-1-16,-21 1 0,21 21 0,0 0 15,-21-22-15,21 22 0,0-21 0,0 0 16,0 20-16,0 1 0,-21-21 15,21 0-15,0-1 0,0 22 0,0 0 16,0-21-16,-21 20 0,21 1 0,0 0 16,-22-21-1,22 21 1,0-1-16,0 1 16,0 0-1,0 0 157,22 21-156,-1 0-1,0 0-15,0 0 0,21 0 0,1 0 16,-1 0-16,0 0 0,22 0 0,-1 0 16,22 0-16,0 0 0,-1 0 15,1 0-15,21 0 0,-21 0 0,-1 0 16,1 0-16,0 0 0,-1 0 0,1 0 15,42 0-15,-21 0 0,21 0 0,-21 0 16,-1 0-16,22 0 0,-21 0 0,42-21 16,-21 21-16,-21-21 0,21 21 0,-21-22 15,21 22-15,-42 0 0,-1 0 0,1 0 16,21-21-16,-21 21 0,-1-21 0,1 21 16,0 0-16,20-21 0,-41 21 0,-1 0 15,1 0-15,21 0 0,-22 0 0,22 0 16,-22 0-16,1 0 0,-1 0 0,1 0 15,-1 0-15,1 0 0,-1 0 0,1 0 16,-1 0-16,-20 0 0,41-21 16,-41 21-16,-22 0 0,21 0 0,-21 0 15,43 0-15,-43 0 0,21 0 0,-21 0 16,1 0-16,20-21 0,-21 21 16,0 0-16,0 0 15,22 0-15,-22-22 16,0 22-16,0 0 15,0 0-15,1 0 0,-1 0 16,21 0-16,-21-21 16,0 21-16,22 0 0,20-21 0,-42 21 15,22 0-15,-22 0 0,42-21 0,-20 21 16,-22-21-16,21 0 0,-21 21 0,1 0 16,-1 0-16,0 0 0,0 0 0,0 0 125,0 0-125,-21 21 15,0 0 1,0 21-16,0 1 0,0-22 0,0 0 15,0 21-15,0-21 0,0 1 0,0-1 16,-21 42-16,21-42 0,0 1 0,-21 41 16,21-42-16,0 0 0,0 1 0,0 20 15,0-21-15,0 0 16,0 0-16,0 1 0,0 20 16,0-21-16,0 21 15,0-20-15,0-1 0,0 21 16,0-21-16,0 22 15,0-22-15,0 0 0,0 0 16,0 0-16,0 0 0,0 1 16,0-1-1,0 0 204,0 0-203,0 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6:22.05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24977 12086 0,'21'0'78,"0"0"-62,0 0-1,0 0-15,0 0 16,1 0-16,-1 0 0,0 0 0,0 0 16,21 0-16,-20 0 15,-1 0-15,21 0 0,-21 0 16,0 0-16,22 0 0,-22 0 0,0 0 16,0 0-16,22 0 0,-22 0 0,21 0 15,0 0-15,1 0 0,20-21 0,-42 21 16,43-21-16,-22 21 0,1-21 0,-1 21 15,21-21-15,-41 21 0,-1 0 0,21 0 16,0 0-16,-20 0 0,-1-22 16,0 22-16,0 0 0,0 0 15,0 0-15,1 0 16,-1 0-16,0 0 0,21 0 16,-21 0-1,1 0-15,-1 0 0,0 0 0,0 0 16,43 0-16,-43 0 0,0 0 15,21-21-15,-21 21 0,1 0 16,-1 0-16,0 0 0,21 0 16,-21 0-16,1 0 0,20-21 15,-21 21-15,0 0 16,0 0-16,1 0 0,-1 0 16,21 0-16,0 0 0,-20 0 15,-1 0-15,0 0 0,0 0 16,0 0-16,0-21 0,1 21 0,20 0 15,-21 0-15,0 0 16,0 0-16,1 0 0,-1 0 0,0 0 16,0 0-16,0 0 15,22 0-15,-22 0 0,0 0 16,0 0-16,0 0 0,0 0 0,1 0 16,-1 0-16,0 0 0,0 0 15,21 0 1,-20 0-16,-1 0 15,0 0-15,0 0 16,0 0-16,0 0 16,1 0-16,-1 0 15,0 0-15,0 0 16,0 0-16,0 0 0,1 0 16,-1 0-16,0 0 15,0 0-15,0 0 16,0 0-16,1 0 15,-1 0-15,21 0 0,-21 0 16,0 0 0,1 0-16,-1 0 0,21 0 15,-21 0 1,0 0-16,22 0 0,-22 0 16,0 21-16,0-21 0,0 0 0,1 0 15,-1 0-15,0 0 0,0 0 16,0 0-16,0 0 0,1 0 0,-1 21 15,0-21-15,0 0 0,0 0 0,0 0 16,1 0-16,-1 0 0,21 0 16,0 0-16,-20 0 0,-1 0 0,0 0 15,21 0-15,-21 21 16,1-21 0,-1 0-1,0 0 1,-21 22-1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6:42.25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14541 5757 0,'0'-42'141,"0"21"-141,0 0 16,0-22-16,0 1 0,0 21 15,0 0-15,-21-22 0,21 22 16,0 0-16,-42 0 0,42 0 15,0 0-15,-21-22 0,21 1 16,-21 21-16,-1 0 16,22-1-16,-21 22 0,21-21 15,-21 0-15,21 0 0,-21 0 16,21 0 15,0-1-15,21 22 124,0 0-140,0 0 16,1 0-16,41 0 0,-21 0 0,22 0 16,-1 0-16,1 0 0,21 0 0,-22-21 15,22 0-15,-1 21 0,22-21 0,-21 0 16,0 21-16,-22 0 0,22-21 0,21 21 16,-22-22-16,43 1 0,-21 21 0,-21 0 15,42-21-15,-21 0 0,21 21 0,-22 0 16,44 0-16,-44 0 0,22 0 0,0 0 15,0 0-15,-21 0 0,21 0 0,0 0 16,21 0-16,1 0 0,-1 0 16,-21 0-16,0 0 0,-21 0 0,21 0 15,0 0-15,21 0 0,0 0 0,0 0 16,-42 0-16,0 0 0,21 0 0,-21 0 16,-22 0-16,22 0 0,-21 0 0,-22 0 15,1 0-15,20 0 0,-20 0 0,21 0 16,-1 0-16,1 0 0,0 0 0,-1 0 15,1 0-15,0 0 0,-1 0 0,43 0 16,-42 0-16,0 0 0,42 0 0,-22 0 16,1 0-16,0 0 0,-21 0 0,21 0 15,-1 0-15,22 0 0,-21 0 16,21 0-16,-21 0 0,21 0 0,-21 0 16,0 0-16,21 0 0,-21 0 0,21 0 15,-43 0-15,1 0 0,-22 0 0,1 0 16,-1 0-16,1 0 0,-1 0 0,1 0 15,-22 0-15,1 0 0,-1 0 0,21 0 16,-20 0-16,-1 0 0,-21 0 0,0 0 16,1 0-16,-1 0 93,-21 21-46,0 0-31,-21 0 0,21 22-16,-22-22 15,22 0-15,0 0 0,-42 43 0,42-22 16,0 0-16,0 1 0,0 20 0,0 1 15,0-1-15,0 1 0,0-1 0,0 1 16,0-1-16,0 1 0,0 20 0,0-20 16,0-22-16,0 22 0,0-22 0,0 22 15,0-22-15,0 21 0,0 1 0,0-22 16,0-21-16,0 22 0,0-1 0,0-21 16,21 0-16,-21 1 0,0 20 0,0-21 15,0 0-15,0 0 0,0 22 16,21-22-16,-21 0 0,0 0 15,0 22-15,0-22 0,0 0 16,0 0-16,0 21 0,0-20 16,0-1-16,0 0 0,0 0 15,0 0-15,0 0 32,-21-21-1,21 22-31,-21-22 0,-21 0 15,21 21-15,-1-21 0,-20 0 0,21 0 16,-43 21-16,22-21 0,-21 0 16,-1 21-16,22-21 0,-22 0 0,1 0 15,-1 0-15,-20 0 0,-43 0 0,21 0 16,-21 0-16,21 0 0,0 0 0,-296 0 16,275 0-16,0 0 15,-21 0-15,0 0 0,-1 0 0,44 0 16,-44 0-16,22 0 0,-42 0 0,21 0 15,-21 0-15,-1 0 0,1 0 0,21 0 16,-22 0-16,-253 0 16,275 0-16,0 0 0,-191 42 15,212-42-15,42 0 0,1 22 16,20-1-16,-42-21 0,43 21 0,-1-21 16,-126 21-16,126-21 15,22 0-15,-148 21 16,126-21-16,1 0 0,-170 0 15,148 0-15,0 0 16,-274 0-16,253 0 16,21 0-16,-211 0 15,211 0-15,0 0 0,1 0 0,-43 0 16,42 0-16,0 0 0,1 0 0,-1 0 16,0 0-16,1 0 0,-1 0 0,-21 0 15,22 0-15,-1 0 0,0 0 0,1 0 16,20 0-16,1 0 0,-1 0 0,-21 0 15,1 0-15,20 0 0,1 0 0,-1 0 16,1 0-16,-1 0 0,1 0 0,-1 0 16,1 0-16,-1 0 0,1 0 0,20 0 15,1 0-15,-21 0 0,-1 0 16,22 0-16,-22 0 0,22 0 0,0 0 16,-22 0-16,22 0 0,-1 0 0,-20 0 15,21 0-15,-22 0 0,1 0 0,-1 0 16,1 0-16,-1 0 0,1 0 0,-22 0 15,21 0-15,-20 0 0,-1 0 0,0 0 16,-20 0-16,20 0 0,0 0 0,22 0 16,-1 0-16,1 0 0,-22 0 0,22 0 15,-1 0-15,1 0 0,-1 0 0,1 0 16,-1 0-16,1 0 0,-1 0 0,1 0 16,-1 0-16,1 0 0,-1 0 0,1 0 15,-1 0-15,-21 0 0,1 0 16,20 0-16,-20 0 0,-1 0 0,0 0 15,1 0-15,-1 0 0,0 0 0,-21 0 16,22 0-16,20 0 0,-20 0 0,20 0 16,-21 0-16,1 0 0,-1 0 0,0 0 15,1 0-15,-1 0 0,0 0 0,1 0 16,-22 0-16,21 0 0,1 0 0,-1 0 16,0 0-16,1 0 0,-1 0 0,0 0 15,22 0-15,-22 0 0,-21 0 0,43 0 16,-1 0-16,-20 0 0,20 0 0,1 0 15,-1 0-15,1 0 0,20 0 0,-20 0 16,-1 0-16,22 0 0,0 0 0,-1 0 16,1 0-16,-64 0 15,64 0-15,21 0 0,-22 0 0,22 0 16,-21 0-16,21 0 0,-22 0 0,22 0 16,-21 0-16,21 0 15,-22 0-15,22 0 16,0 0-16,0 0 15,0 0-15,-1 0 16,-20 0 0,21 0-1,0 0-15,0 0 16,-1 0 171,1 0-171,0-21-16,-21-21 16,21 21-16,21-1 0,-43 22 15,43-21-15,-21-21 16,0 42-16,21-21 0,-21-22 16,0 43-16,21-21 0,-43 0 0,1 0 15,42 0-15,-21 0 0,21-1 16,-21 22-16,21-21 0,-22 0 15,22 0-15,-21 21 0,21-21 0,0 0 16,-21-1-16,0 22 16,21-21-16,-21 21 0,21-21 15,-21 21-15,21-21 16,-22 0 15,1 0 547,0-1-562,0 22-16,21-21 16,-21 0-16,-22-21 0,1-1 15,21 22-15,-21 0 0,20 0 16,-20-43-16,-21 22 0,41 21 0,-41-43 15,42 64-15,-22-63 0,-20-1 0,-1-20 16,-20 20-16,20-20 0,1-22 16,-22 42-16,22-20 0,-1 20 0,1-21 15,20 43-15,43 21 0,-42-21 0,42 20 16,0 1-16,0 0 0,-21 21 16,21-21-16,-43-21 15,22 42 1,21-22-1,-21 1-15,0 0 32,21 0 15,-21 21-47,21-21 0,-21 0 15,21-1 1,-22 22-16,1-21 0,0 21 15,0-42-15,0 21 0,0-22 16,-1 43-16,1-42 16,21 21-1,0 0 17,0-22 14,0 22-30,21 21-16,43 0 0,-22-21 0,1 21 16,20 0-16,-21 0 0,22 0 0,21 0 15,-1 0-15,43 0 0,0 0 0,21 0 16,-42 0-16,64 0 0,-1 0 0,0 0 16,-21 0-16,22 0 0,-1 0 0,0 0 15,1 0-15,-1 0 0,-21 0 0,0 0 16,-21 0-16,0 0 0,-42 0 0,0 0 15,-22 0-15,1 0 0,-1 0 0,-42 0 16,22 0-16,-22 0 0,0 0 0,21 0 16,-20 0-16,-1 0 0,0 0 0,21 0 15,-21 0-15,1 0 0,-1 0 0,42 0 16,-20 0-16,-1 0 0,21 0 0,22 0 16,0 0-16,-22 0 0,22 0 0,-22 0 15,1 0-15,-1 0 0,1 0 16,21 0-16,-1 0 0,1 0 0,0 0 15,42 0-15,-22 0 0,22 0 0,-42 0 16,21 0-16,-21 0 0,-1 0 0,22 0 16,-21 0-16,-1 0 0,1 0 0,0 0 15,-1 0-15,1 0 0,-21 0 0,20 0 16,1 0-16,0 0 0,20 0 0,-20 0 16,0 0-16,-1 0 0,1 0 0,-21 0 15,-1 0-15,1 0 0,-1 0 0,1 0 16,-1 0-16,-21 0 0,1 0 0,20 0 15,1 0-15,-1 0 0,-20 0 0,20 0 16,1 0-16,-1 0 0,1 0 16,-1 0-16,1 0 0,-1 0 0,1 0 15,-1 0-15,1 0 0,-22 0 0,0 0 16,-21 0-16,1 0 0,-1 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6:43.27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15028 4974 0,'-42'0'63,"0"0"-63,-1 0 0,1 0 0,0 0 16,-22 0-16,-21 0 0,1 0 0,-22 0 15,0 0-15,0 0 0,22-21 0,20 21 16,1-21-16,-1 21 0,1-21 0,-22 0 15,-21 21-15,0 0 0,22 0 0,-22-22 16,21 1-16,0 0 0,1 21 0,-43 0 16,42-21-16,0 21 0,1 0 0,-1 0 15,-21 0-15,22-21 0,-1 21 0,-42-21 16,42 21-16,1 0 0,-22 0 0,-21 0 16,42-22-16,0 22 0,-20 0 0,20 0 15,21 0-15,1-21 0,-1 21 0,1 0 16,21 0-16,20 0 0,1 0 15,-21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56:27.81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22225 2074 0,'0'-21'94,"21"21"-94,0 0 15,22 0-15,-22 0 0,0 0 16,0 0-16,21 0 0,-20 0 0,20 0 16,-21 0-16,21 0 0,-20 0 0,20 0 15,0 0-15,1 0 0,-22 0 0,21 0 16,0 0-16,-20 0 0,41 0 0,-21 0 15,1 0-15,-1 0 0,0 0 0,1 0 16,-1 0-16,0 0 0,22-21 0,-1 21 16,-20 0-16,20 0 0,1-21 0,-22 21 15,22 0-15,-1 0 0,1 0 0,-1 0 16,1 0-16,-22 0 0,43-42 16,20 20-16,-41 22 0,21 0 0,-22 0 15,1 0-15,20 0 0,1 0 0,-22 0 16,1-21-16,-1 21 0,1 0 0,-1 0 15,1 0-15,-1 0 0,22 0 0,-21 0 16,-1 0-16,1 0 0,-22 0 0,21 0 16,-20 0-16,-1 0 0,0 0 0,22 0 15,-1 0-15,-41 0 0,20 0 0,0 0 16,1 0-16,-22 0 0,42 0 0,-20 0 16,-22 0-16,0 0 0,21 0 0,-21 0 15,1 0-15,-1 0 0,42 0 16,-42 0-16,22 0 0,-1 0 0,0 0 15,1 0-15,20 0 0,-20 0 0,20 0 16,1 0-16,-1 0 0,1 0 0,-1 0 16,1 0-16,-1 0 0,1 0 0,20 0 15,-20 0-15,20 0 0,1 0 0,148 0 16,-170 0-16,22 0 16,0 0-16,-1 0 0,-20 0 0,21 0 15,-1 0-15,107 0 16,-128 0-16,22 0 0,-22-21 0,1 21 15,21 0-15,-1 0 0,-20 0 16,105 0-16,-105 0 16,-1 0-16,22-21 0,-22 21 0,1 0 15,-1 0-15,1 0 0,105 0 16,-105-21-16,-1 21 0,1 0 16,-1 0-16,-21 0 0,1 0 0,20 0 15,1 0-15,-22 0 0,22 0 0,126 0 16,-126 0-16,-22 0 15,127 0-15,-105 0 16,-1 0-16,1 0 0,-22 0 0,0 0 16,1-21-16,-1 21 0,0 0 0,22-22 15,-22 22-15,22 0 0,-22 0 0,0-21 16,1 21-16,-1 0 0,-21 0 0,43 0 16,-43 0-16,21 0 0,-21 0 0,43 0 15,-1 0-15,-41 0 0,20 0 0,0 0 16,-21 0-16,22 0 0,20 0 0,-20 0 15,-1 0-15,0 0 0,22 0 16,-22 0-16,0 0 0,1 0 0,20 0 16,-42 0-16,22 0 0,-1 0 0,-21 0 15,22 0-15,-22 0 0,0 0 0,21 0 16,-21 0-16,22 0 0,-1 0 16,-21 0-16,0 0 0,1 0 0,20 0 15,-21 0-15,43 0 0,-43 0 16,0 0-16,0 0 0,0 0 15,0 0-15,1 0 0,-1 0 0,0 0 16,0 0-16,21 0 0,-20 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6:58.02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21907 6181 0,'-21'21'125,"-21"0"-109,21-21-16,0 0 15,-22 21-15,1-21 0,0 0 0,-1 0 16,-20 0-16,20 0 0,-20 0 0,-1 0 16,1 21-16,-1-21 0,1 22 0,-1-22 15,22 0-15,-21 21 0,20-21 0,22 0 16,-21 0-16,21 0 0,-22 0 0,22 0 15,0 21-15,0-21 0,0 0 0,-1 0 16,-20 21-16,21-21 0,0 0 16,0 0-16,-1 0 0,1 0 0,-21 21 15,0-21-15,20 21 0,1-21 0,0 0 16,0 0-16,-21 22 0,-1-1 0,1-21 16,0 0-16,20 0 0,1 0 0,0 0 15,-21 21-15,21-21 0,-1 0 0,1 21 16,0-21-16,0 0 0,-21 0 0,-1 0 15,22 0-15,0 21 16,0 0-16,-22-21 0,22 0 16,0 0-16,0 0 0,0 22 15,0-1-15,-1-21 0,-20 0 0,0 21 16,-1 0-16,1-21 0,0 0 16,-1 0-16,1 0 0,21 42 0,-21-42 15,-22 22-15,22-1 0,21-21 0,-22 21 16,1-21-16,-22 21 0,22-21 0,-21 21 15,-86 22-15,86-43 16,21 21-16,-107 0 16,86 0-16,21-21 0,-170 64 15,170-64-15,-22 21 16,22-21-16,-1 21 0,-20 0 0,21-21 0,-22 0 16,22 21-16,21-21 0,-22 21 0,1-21 15,-22 0-15,43 0 0,0 22 0,-21-1 16,21-21-16,-1 0 0,1 0 0,-21 0 15,0 21-15,20-21 0,1 21 16,-21-21-16,0 0 0,-1 0 0,1 0 16,21 0-16,-22 21 0,1-21 0,21 0 15,0 0-15,-22 0 0,22 0 16,0 21-16,0-21 0,-43 0 16,43 0-16,0 0 0,0 0 15,0 0 110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6:59.10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16489 6350 0,'21'0'63,"0"0"-63,0 0 15,22 21-15,-1 0 16,0 1-16,1-22 0,20 0 0,-21 21 16,22 0-16,-1-21 0,-20 0 0,20 21 15,22-21-15,21 21 0,-43 0 0,22-21 16,0 22-16,20-1 0,-20 0 0,-21-21 15,-1 0-15,22 0 0,-1 21 0,43 0 16,0 0-16,-21 1 0,21-1 0,0 0 16,0 0-16,21-21 0,1 21 0,-44-21 15,44 21-15,-1 1 0,-21-22 0,-21 0 16,-1 0-16,1 21 0,0 0 0,0 0 16,-21-21-16,-22 0 0,1 21 0,-22-21 15,21 21-15,-20-21 0,20 22 16,-20-22-16,-1 21 0,0-21 0,1 21 15,20 0-15,-42 0 0,22 0 0,-1-21 16,0 0-16,22 22 0,-22-1 0,0-21 16,-20 21-16,41-21 0,-21 0 0,1 21 15,-22 0-15,21-21 0,22 0 0,-22 21 16,0-21-16,-20 22 0,20-1 0,-21-21 16,0 0-16,0 0 0,1 0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7:08.05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17949 5017 0,'21'0'47,"-21"21"-31,0 0-1,-21-21-15,21 21 16,-21-21-16,21 21 0,-42 0 15,21 1-15,-22-22 0,1 21 16,0-21-16,20 0 0,-41 21 0,21-21 16,-22 0-16,22 21 0,-1-21 0,-20 21 15,21 0-15,-1-21 0,1 22 0,21-22 16,-22 0-16,1 0 0,21 21 16,0-21-16,-22 21 0,1-21 0,21 21 15,0-21-15,-22 0 0,22 0 0,0 21 16,-21-21-16,-1 21 0,22-21 0,-21 0 15,21 22-15,0-1 0,-1-21 16,1 0-16,-21 0 0,0 21 16,20-21-16,-20 21 0,21-21 15,0 0-15,0 21 0,-1-21 16,-20 21-16,21 1 0,0-22 0,0 0 16,-22 0-16,22 0 15,0 0-15,0 21 0,0-21 0,-1 0 16,1 21-1,0-21-15,0 0 16,0 0 0,0 0-16,21 21 0,-22-21 15,1 0-15,0 0 0,0 0 16,0 0 0,0 21-16,-1-21 31,1 21-16,0-21 532,0 0-531,0 0-16,0 0 0,-1 0 16,1 0-16,-21 0 0,0 0 15,-43 0-15,21 0 0,1 0 0,-1 0 16,-20 0-16,-22 0 0,21 0 15,-21 0-15,1 0 0,20 0 0,21 0 16,1 0-16,21 0 0,-1 0 0,22-21 78,0 0-62,21 0 31,-21 0-47,0 0 15,-1-1 1,1 1-16,0 0 16,0 21-16,21-21 0,-21 21 15,21-21 1,-21 21-1,-1-21 17,1-1-17,0 1 1,0 21 15,21-21-15,0 0 93,42 0-93,1 0-16,20 21 0,1 0 0,-1-22 15,22 22-15,42-21 0,0 0 0,21 0 16,-21 0-16,21 0 0,21-1 0,-20 1 16,-1 0-16,0 21 0,0 0 0,-21 0 15,21-21-15,0 21 0,1 0 0,-44 0 16,-20 0-16,0 0 0,21 0 16,-22 0-16,-20 0 0,-1 0 0,1 0 15,-1 0-15,1 0 0,-1 0 0,-20 0 16,-22 0-16,21 0 0,-21 0 0,22 0 15,-22 0-15,0 0 0,21 0 0,-21 0 16,1 0-16,-1 0 0,0 0 0,0 0 16,0 0-16,0 0 15,1 0-15,-1 0 0,0 0 16,0 0-16,0 0 16,22 0-16,-1 0 0,-21 0 15,21 0-15,-20 0 0,-1 0 16,0 0-16,0 0 0,21 0 15,-20 0-15,-1 0 0,0 0 16,0 0-16,0 0 0,0 21 0,1-21 16,-1 0 15,0 21 31,-21 0-62,21 1 16,0-1-16,-21 0 16,21 0-16,-21 21 15,0-20-15,22-1 16,-1 21-16,-21-21 16,0 0-16,0 1 15,0-1-15,0 21 16,0-21-16,0 22 0,0-22 15,0 0-15,0 0 16,0 0-16,0 0 0,0 22 16,0-22-16,0 0 15,0 0-15,0 0 16,-21 1-16,21-1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7:10.62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19621 5757 0,'-21'0'125,"0"0"-125,-21 0 0,-1 0 16,22 0-16,0 0 0,-21 0 0,-43-21 16,43 21-16,-1 0 0,1 0 0,21 0 15,0 0-15,-22 0 0,22 0 0,0 0 16,0-42-16,0 42 0,0 0 15,21-21 1,-22 0 0,1-1-16,21 1 31,0-21-31,0 21 0,0 0 16,0-22-16,0 22 0,0-21 15,0 21-15,0-1 0,0 1 0,0-21 16,0 21-16,0 0 0,0-1 15,0 1-15,0 0 0,0 0 0,21 21 16,-21-21-16,22 21 0,-22-21 16,0-1-16,21 22 15,0-21 48,-21 0 31,42 0-94,-21 21 0,22 0 15,-1 0-15,0 0 0,1 0 0,-1 0 16,22 0-16,-1 0 0,-21 0 0,1-21 15,20 21-15,1 0 0,-22 0 0,0 0 16,22-21-16,-1 21 0,-20 0 16,20-22-16,1 22 0,20 0 0,1 0 15,-21 0-15,-1 0 0,-21 0 0,22 0 16,-1-21-16,1 21 0,-22-21 0,1 21 16,-1 0-16,0 0 0,1 0 0,-22 0 15,0-21-15,0 21 0,0 0 0,0 0 16,1 0-16,20 0 15,-21 0-15,0 0 0,0 0 16,22 0-16,-22 0 16,0 0-16,0 0 0,0 0 15,22 0-15,-22 0 0,0 0 0,21 0 16,-20 0-16,-1 0 0,0 0 0,0 0 16,21 0-16,-20 0 0,-1 0 15,0 0-15,21 0 0,-21 0 16,1 0-16,-1 0 0,0 0 15,21 0-15,1 0 0,-22 0 16,0 0-16,0 0 16,0 0-16,22 0 0,-22 0 15,0 0-15,21 0 0,-21 0 0,1 0 16,-1 0-16,21 0 0,-21 21 0,0-21 16,22 0-16,-22 0 0,0 21 0,0-21 15,-21 21-15,21-21 0,1 22 0,-1-22 16,21 0-16,-42 21 15,21 0-15,22-21 0,-22 0 16,0 21-16,0-21 0,0 21 16,0-21-16,1 0 0,-22 21 0,21-21 15,0 22-15,0-22 16,21 21-16,-20 0 0,-1 21 16,0-21-16,0-21 15,-21 22-15,0-1 16,0 0-16,0 0 0,0 0 15,0 0-15,0 1 0,0-1 16,0 21-16,0-21 16,0 22-16,0-22 15,0 0 1,0 0-16,0 0 16,0 0-16,-21 1 15,21-1-15,-21-21 16,21 21-16,-43-21 15,22 21-15,0 0 16,0-21-16,-21 0 0,20 0 16,-20 0-16,21 0 0,-21 0 0,-22 0 15,43 0-15,-21 0 0,-1 0 0,1 0 16,0 0-16,20 0 0,1 0 0,0 0 16,-21 0-16,21 0 15,-22 0-15,22 0 16,0 0-16,0 0 0,0 0 15,-1 0-15,-20 0 0,21 0 16,0 0-16,0 0 0,-22 0 16,22 0-16,0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7:27.08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9694 7197 0,'-42'0'93,"0"0"-93,-1 0 0,-20 0 16,-22 0-16,-21 0 0,22 0 0,20 0 16,1 0-16,-22 0 0,-21 0 0,0 0 15,-21 0-15,21 0 0,-21 0 0,0 0 16,0 0-16,22 0 0,-22 0 0,21 0 15,21 21-15,-21-21 0,22 0 0,20 0 16,1 0-16,20 0 0,1 0 0,21 0 16,-22 0-16,1 0 0,21 0 15,-21 0-15,20 0 16,1 0-16,0 0 16,0 0-16,0 0 31,0 0-31,-1 0 0,1 0 15,0 0-15,0-21 16,0 21-16,0 0 16,-22 0-1,22-21-15,0 21 16,0 0-16,0 0 16,-1-22-1,1 22 1,0 0-16,0 0 15,0 0 1,0 0-16,-22-42 16,22 21-1,0 21-15,0-21 0,0 21 16,-1-21 46,1 21-62,0 0 16,21-22-16,-21 22 16,0 0-16,0-21 15,-1 21 63,1-21 110,21 0-172,0-21-1,0 20-15,0 1 0,0 0 16,0 0-16,0-21 15,0 20 1,0 1-16,0 0 16,0 0-1,0 0 1,0 0 15,0-1-15,0 1-1,0 0 1,0 0 0,0 0-1,0 0-15,0-1 32,0 1-32,0 0 15,0 0 1,0 0-16,0 0 15,0-1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7:28.95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6371 6795 0,'21'21'0,"-21"-42"46,0-1-46,0 1 16,0 0 0,0 0-16,0 0 15,0 0-15,0-1 16,0 1-16,0 0 16,0 0-16,0 0 15,0 0-15,0-22 16,0 22-1,0 0 1,0 0 0,0 0-16,0-1 15,0 1 1,0 0-16,0 0 0,21 21 187,-21-21-187,43 21 16,-22 0-16,0 0 0,21 0 0,22 0 16,-1 0-16,-20 0 0,20 0 0,-20 0 15,20 0-15,22 0 0,-22 0 0,22 0 16,-22 0-16,1 0 0,-1 0 0,1 0 16,21 0-16,-1 0 0,1 0 0,0 0 15,-22 0-15,1 0 0,-22 0 16,0 0-16,1 0 0,-1 0 0,0 0 15,-21 0-15,1 0 16,20 0-16,-21 0 0,0 0 0,0 0 16,1 0-16,-1 0 15,0 0-15,21 0 0,-21 0 0,1 0 16,20 0-16,-21 0 0,0 0 0,22 0 16,-1 0-16,-21 0 0,0 0 0,0 0 15,22 0-15,-22 0 0,0 0 0,21 0 16,-20 0-16,62 0 15,-63 0-15,1 0 0,-1 0 0,42 0 16,-42 0-16,1 0 0,-1 0 16,85 0-16,-64 0 15,0 0-15,-21 0 0,22 0 16,-22 0-16,21 0 16,-21 0-1,1 0-15,-1 0 0,0 0 16,42 0-16,1 0 15,-43 0-15,85 0 16,-85 0-16,0 0 0,22 0 0,-1 0 16,-21 0-16,21 0 0,-20 0 15,-1 0-15,0 0 0,0 0 16,0 0-16,22-21 0,-22 21 16,0 0-16,0 0 0,0 0 15,0 0-15,1 0 16,-1 0-1,0 0 17,0 0-17,0 0 17,22 0-17,-22 0 1,0 0-16,0 0 94,0 21-94,-21 0 15,0 0-15,0 0 0,0 0 16,0 1-16,0-1 0,0 0 0,0 21 15,0-21-15,0 1 0,-21 41 0,21-42 16,-21 0-16,0 22 0,21-1 0,-21-21 16,-1 22-16,22-22 0,-21 0 0,0 21 15,0 1 1,0-43-16,0 21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7:49.23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10287 6265 0,'21'0'62,"-21"-21"-46,21 21-16,0 0 0,1 0 15,20 0 1,-21 0-16,0 0 0,0 0 16,1 0-16,20 0 0,0 0 15,-21 0-15,1 0 0,20 0 0,-21 0 16,43 0-16,-43 0 0,0 0 0,0 0 16,21 0-16,-20 0 0,-1 0 0,0 0 15,0 0-15,0-21 0,0 21 0,1 0 16,-1 0-16,0 0 0,0 0 15,0 0-15,0 0 0,22 0 16,-22-21-16,0 21 16,0 0-16,0 0 0,1 0 15,-1 0-15,0 0 0,0 0 16,0 0-16,22 0 0,-22 0 16,21 0-16,-21 0 0,0 0 0,1 0 15,41 0-15,-42 0 0,0 0 0,1 0 16,20 0-16,-21 0 0,21 0 0,-20 0 15,20 0-15,21 0 0,-20 0 0,-1 0 16,0 0-16,-20 0 0,20 0 0,21 0 16,-20 0-16,-1 0 0,0 0 0,-20 0 15,20 0-15,21 0 0,-41 0 0,20 0 16,-21 0-16,21 0 0,1 0 16,-22 0-16,21 0 0,1 0 15,-22 0-15,21 0 0,-21 0 0,0 0 16,22 0-16,-1 0 0,-21 0 0,0 0 15,1 0-15,-1 0 0,0 0 0,21 0 16,1 0-16,-1 0 0,-21 0 0,21 0 16,1 0-16,-22 0 0,0 0 0,21 0 15,1 0-15,20 0 0,-42 0 0,1 0 16,-1 0-16,21 0 0,-21 0 0,0 0 16,22 0-16,-22 0 0,0 0 15,0 0-15,0 0 0,1 0 16,20 0-16,-21 0 15,21 0-15,-20 0 0,-1 0 16,21 0-16,-21 0 0,0 0 0,1 0 16,41 0-16,-21 0 0,-20 0 0,-1 0 15,0 0-15,0 0 0,0 0 0,22 0 16,-22 0-16,0 0 0,0 0 0,21 0 16,1 0-16,-22-21 0,0 21 15,0 0-15,0 0 0,22 0 0,-22 0 16,21-21-16,-21 21 0,1 0 0,-1 0 15,21 0-15,-21 0 0,0 0 0,22 0 16,-1 0-16,-21 0 0,0 0 0,22 0 16,-1 0-16,-21 0 0,0 0 0,22 0 15,-22 0-15,0 0 0,0 0 0,22 0 16,-43-22-16,21 22 0,42 0 0,-42 0 16,1 0-16,-1 0 0,21-21 15,-21 21-15,0 0 0,1 0 16,20 0-16,-21 0 0,0 0 0,22 0 15,-22 0-15,21 0 0,-21 0 16,0 0-16,1 0 16,-1 0-16,0 0 0,0 0 0,0 0 15,0 0-15,1 0 16,-1 0-16,0 0 16,0 0-16,21 0 15,-42 21 141,0 1-140,0 20 0,0-21-16,0 21 15,0-20-15,0-1 0,0 0 16,0 21-16,0-21 16,0 1-16,0 20 0,0-21 15,0 21-15,0-20 0,0-1 16,0 0-16,0 0 15,0 0 1,0 0 0,0 1-1,0-1 1,0 0-16,0 0 16,0 0-1,0 0-15,0 1 0,0-1 16,0 0-16,0 0 15,0 0-15,0 0 0,0 1 16,0-1-16,0 0 16,0 0-16,0 0 31,0 0-15,0 1-16,0-1 15,0 0 1,0 0-16,0 0 15,0 22 1,0-22-16,0 0 16,0 0-1,0 0 204,-42-21-203,21 0-1,-21 0-15,-1 0 0,1 0 0,0 0 16,-22 0-16,-21 0 0,22 0 0,-1 0 16,-20 0-16,-1 0 0,22 0 0,-1 0 15,-21 0-15,1 0 0,20 0 0,1 0 16,-1 0-16,1 0 0,-1 0 0,1 0 15,-1 0-15,22 0 0,-22 0 0,1 0 16,21 0-16,-1 0 0,1 0 0,-22 0 16,22 0-16,0 0 0,-1 0 0,-20 0 15,-1 0-15,1 0 0,21 0 0,-22 0 16,1 0-16,-1 0 0,1 0 0,-1 0 16,1 0-16,-1 0 0,22 0 0,-22 0 15,1 0-15,-1 0 0,1 0 0,-1 0 16,1 0-16,-1 0 0,-20 0 0,-1 0 15,21 0-15,-20 0 0,-1 0 16,22 0-16,-1 0 0,1 0 0,-1 0 16,1 0-16,-1 0 0,1 0 0,-22 0 15,21 0-15,1 0 0,-1 0 0,-20 0 16,20 0-16,1 0 0,-1 0 0,1 0 16,-1 0-16,22 0 0,-22 0 0,1 0 15,21 0-15,-1 0 0,-20 0 0,20 0 16,1 0-16,-21 0 0,20 0 0,1 0 15,21 0-15,0 0 0,-22 0 0,22 0 16,-21 0-16,21 0 0,-22 0 0,22 0 16,-21 0-1,21 0 17,-1 0-17,1 0 1,0 0-16,0 0 15,21-21 1,0 0 93,-21-21-109,21 20 16,0 1-16,0-21 0,0 21 16,0-43-16,0 22 0,0 0 15,0 20-15,0 1 0,0 0 0,0-21 16,0 21-16,0-1 16,0 1-16,0 0 0,0-21 15,0 21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08:07.29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24638 8234 0,'-21'0'94,"0"0"-94,-22 0 0,1 0 0,-22 0 16,22 0-16,-43 0 0,1 0 0,-22 0 15,21 0-15,1 0 0,-22 0 0,42 0 16,-20 0-16,-1 0 0,-42 0 0,21 0 16,-42 0-16,0 0 0,21 0 0,-21 0 15,-1 0-15,1 0 0,42 0 0,1 0 16,-22 0-16,21 0 0,-21 0 16,21 0-16,21 0 0,1 0 0,-43 0 15,42 0-15,21 0 0,1 0 0,21 0 16,-43 0-16,21 0 0,22 0 0,-21 0 15,-22 0-15,21 0 0,1 0 0,-1 0 16,-20 0-16,-1 0 0,0 0 0,-20 0 16,-1 0-16,21 0 0,22 0 0,-22 0 15,0 0-15,1 0 0,-43 0 0,21 0 16,-21 0-16,21 0 0,0 0 0,-21 0 16,21 0-16,-21 0 0,21 0 0,-21 0 15,0 0-15,0 0 0,0 0 0,-21 0 16,0 0-16,0 0 0,21 0 0,0 0 15,21 0-15,-42 0 0,0 0 0,42 0 16,0 0-16,-42 0 0,0 0 0,0 0 16,42 0-16,-21 0 0,21 0 0,0 0 15,-21 0-15,-21 0 0,42 0 0,-42 0 16,42 0-16,-21 0 0,42 0 16,-20 0-16,-1 0 0,0 0 0,0 0 15,0 0-15,-21 0 0,21 0 0,-21 0 16,22 0-16,-22 0 0,0 0 0,-22 0 15,1 0-15,21 0 0,-21 0 0,0 0 16,0 0-16,21 0 0,-43 0 0,1 0 16,0 0-16,-1 0 0,1 0 0,21 0 15,-21 0-15,-1 0 0,22 0 0,0 0 16,21 0-16,-21 21 0,0-21 0,42 0 16,-21 0-16,0 21 0,42-21 0,0 21 15,1 1-15,20-22 0,1 0 16,-1 0-16,1 21 0,-1-21 0,22 0 15,-22 0-15,1 0 0,-1 0 0,22 0 16,-21 21-16,-1-21 0,1 0 0,-1 0 16,22 0-16,-22 21 0,1-21 0,-1 0 15,22 0-15,-22 0 0,1 0 0,-1 0 16,1 0-16,-1 0 0,1 0 0,21 0 16,-22 0-16,1 0 0,-1 0 0,1 0 15,-1 0-15,-21 0 0,22 0 0,-22 0 16,1 0-16,-1 0 0,21 0 0,-20 0 15,-22 0-15,21 0 0,1 0 0,-1 0 16,0 0-16,1 0 0,-1 0 16,0 0-16,-42 0 0,21 0 0,-21 0 15,22 0-15,-22 0 0,21 0 0,0 0 16,-21 0-16,21 0 0,-21 0 0,42 0 16,1 0-16,-1 0 0,0 0 0,22 0 15,-1 0-15,1 0 0,-1 0 0,1 0 16,-1 0-16,1 0 0,-1 0 0,22 0 15,0 0-15,-1 0 0,-20 0 0,42 0 16,0 0-16,-1 0 0,1 0 0,0 0 16,0 0-16,0 0 0,0 0 0,-22 0 15,22 0-15,0 0 0,0 0 16,0 0-16,-43 0 0,22 0 16,-1 0-16,22 0 0,0 0 0,-21 0 15,21 0-15,-1 0 0,-20 0 0,21 0 16,0 0-16,0 0 0,-1 0 15,1 0-15,0 0 0,0 0 16,-21 0-16,20 0 0,1 0 16,0 0-16,0 0 0,0 0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17:57.95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21399 6668 0,'-21'0'62,"21"-22"-46,-21 22-16,0 0 0,-21 0 15,20 0-15,1 0 0,0 0 0,-21-21 16,21 21-16,-22 0 0,1 0 0,0-21 16,20 21-16,1 0 0,-42 0 0,20 0 15,1 0-15,0 0 0,-22 0 0,1 0 16,-1 0-16,1 0 0,-22 0 0,0 0 15,22 0-15,-22 0 0,1 0 16,20 0-16,1 0 0,-22 0 0,21 0 16,-20 0-16,20 0 0,-20 0 0,20 0 15,22 0-15,-1 0 0,-20 0 0,-1 0 16,1 0-16,21 0 0,-22 0 0,22 0 16,-22 0-16,22 0 0,0 0 0,-1 0 15,1 0-15,-22 0 0,1 0 0,21 0 16,-22 0-16,1 0 0,20 0 0,1 0 15,0 0-15,-22 0 0,22 0 0,-22 0 16,22 0-16,-22 0 0,22 0 0,0 0 16,-22 0-16,1 0 0,-1 0 0,22 0 15,-22 0-15,1 0 0,21 0 16,-1 0-16,-20 0 0,20 0 0,-20 0 16,21 0-16,-1 0 0,-20 0 0,20 0 15,22 0-15,-21 0 0,0 0 0,-1 0 16,-20 0-16,20 0 0,-20 0 0,-1 0 15,1 0-15,21 0 0,-22 0 0,1 0 16,-1 0-16,1 0 0,-22 0 0,21 0 16,1 0-16,21 0 0,-1 0 0,-20 0 15,-1 0-15,1 0 0,20 0 0,1 0 16,-21 0-16,-1 0 0,1 0 0,-1 0 16,1 0-16,20 0 0,1 0 0,-22 0 15,1 0-15,-1 0 0,1 0 16,21 0-16,-1 0 0,1 0 0,-22 0 15,1 0-15,21 0 0,-1 0 0,-20 0 16,-1 0-16,1 0 0,20 0 0,-20 0 16,-1 0-16,1 0 0,21 0 0,-22 0 15,1 0-15,-1 0 0,22 0 0,-1 0 16,1 0-16,21 0 0,-21 0 0,-1 0 16,1 0-16,0 0 0,20 0 0,1 0 15,-21 0-15,21 0 0,0 0 0,-1 0 16,-20 0-16,21 0 0,0 0 15,0 0-15,-22 0 0,1 0 16,21 0-16,-22 0 16,22 0-16,0 0 0,0 0 15,-43 0-15,43 0 0,-21 0 0,0 0 16,-1 0-16,1 0 0,0 0 0,-1 0 16,22 0-16,0 0 0,-21 0 0,20 0 15,-20 0-15,21 0 0,0 0 16,0 0-16,-1 0 15,1 0-15,0 0 0,-21 0 16,21 0-16,-1 0 16,1 0-16,0 0 0,0 0 15,0 0 1,0 0 0,-1 0-16,-20 0 15,21 0-15,0 0 16,0 0-16,-1 0 15,1 0-15,0 0 16,0 0 15,0 0-31,0 0 16,-1 0-16,1 0 16,0 0-16,0 0 15,0 0-15,0 0 0,-1 0 16,1 0-1,0 0-15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18:08.19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29062 6710 0,'21'-21'79,"-21"0"-64,-42 21-15,-1 0 16,1 0-16,21 0 0,-22-22 15,22 22-15,-21 0 0,0 0 0,-22 0 16,22 0-16,-22 0 0,22 0 0,0 0 16,-1 0-16,1-21 0,0 21 0,20 0 15,1 0-15,-21 0 0,0 0 0,20 0 16,-20-21-16,21 21 0,0 0 0,0 0 16,-22 0-16,1 0 0,21 0 15,-43 0-15,22 0 0,0 0 0,-1 0 16,1 0-16,0 0 0,-1 0 0,1 0 15,0 0-15,20 0 0,-20-21 0,21 21 16,0-21-16,0 21 16,-1 0-16,1 0 0,21-21 15,-21 21 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56:33.15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7578 1842 0,'-22'0'94,"1"0"-94,0 0 0,-21 0 15,-1 0-15,1 0 0,21 0 0,0 0 16,-22 0-16,-20 0 0,21 21 15,-22-21-15,22 0 0,-22 21 0,22-21 16,-22 0-16,22 21 0,-21-21 0,20 0 16,-20 0-16,-1 0 0,1 0 0,-1 0 15,22 0-15,-22 0 0,-20 21 0,20-21 16,1 21-16,-1-21 0,1 0 0,20 22 16,-20-22-16,21 0 0,-1 0 0,1 0 15,0 0-15,-1 0 0,1 0 0,0 0 16,20 0-16,-20 0 0,0 0 0,21 0 15,-22 21-15,22-21 0,-21 0 0,-1 0 16,1 0-16,0 0 0,21 0 0,-22 0 16,-20 0-16,20 0 0,1 0 0,0 0 15,-1 0-15,22 0 0,-42 21 0,42-21 16,-22 0-16,22 0 0,-21 0 0,21 0 16,-22 0-16,22 0 0,-21 0 0,21 0 15,-1 0-15,-20 0 0,21 0 16,0 0-16,-22 21 0,1-21 0,-21 0 15,20 21-15,-20-21 0,-1 0 0,22 0 16,-22 0-16,-20 21 0,20-21 0,1 0 16,-22 0-16,22 0 0,-1 22 0,1-22 15,-1 0-15,1 0 0,-1 0 0,22 0 16,-1 0-16,-20 0 0,-85 0 16,127 0-16,-1 0 15,-20 0-15,21 0 0,0 0 0,0 0 16,-1 0 31,1 0-32,0 0-15,0 0 16,0 0 0,0 0-16,-1 0 15,1 0 32,0 0-31,0 0-1,0 0-15,0 0 16,-1 0 0,1 0-16,0 0 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2:18:10.86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11007 8107 0,'-22'-21'93,"1"21"-77,-21-21-16,0 21 16,-1 0-16,1 0 0,-22 0 0,-20-22 15,20 22-15,1 0 0,-1 0 0,-20 0 16,-1 0-16,-42 0 0,21 0 0,21 0 15,-42 0-15,43 0 0,-1 0 0,0 0 16,1 0-16,20 0 0,1 0 16,-1 0-16,1 0 0,20 0 0,-20 0 15,21 0-15,-22 0 0,1 0 0,-1 0 16,1 0-16,20 0 0,-20 0 0,-1 0 16,1 0-16,-1 0 0,1 0 0,-1 0 15,1 0-15,-22 0 0,-21 0 0,43 0 16,-22 0-16,0 0 0,22 0 0,-1 0 15,1 0-15,-1 0 0,1 0 0,-1 0 16,1 0-16,-1 0 0,1 0 0,21 0 16,-1 0-16,-20 0 0,-22 0 0,22 0 15,-1 0-15,1 0 0,-22 0 0,21 0 16,1 0-16,-1 0 0,1 0 16,-1 0-16,1 0 0,-1 0 0,1 0 15,-22 0-15,22 0 0,20 0 0,-20 0 16,-1 0-16,1 0 0,-1 0 0,1 0 15,-1 0-15,1 0 0,-1 0 0,1 0 16,-1 0-16,1 0 0,-1 0 0,1 0 16,-1 0-16,-20 0 0,20 0 0,1 0 15,-1 0-15,1 0 0,20 0 0,1 0 16,0 0-16,-1 0 0,-20 0 0,-1 0 16,22 0-16,-21 0 0,20 0 0,-20 0 15,-1 0-15,22 0 0,0 0 16,-1 0-16,1 0 0,0 0 0,-1 0 15,1 0-15,21 0 0,0 0 0,-22 0 0,1 0 16,0 0-16,20 0 0,-20 0 0,21 0 16,-21 0-16,20 0 0,-20 0 0,21 0 15,-43 0-15,43 0 0,0 0 16,0 0-16,-21 0 0,20 0 16,1 0-16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4:12.11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27305 9567 0,'0'22'78,"-21"-22"-46,-22 21-32,22 0 0,-21-21 15,0 0-15,-1 0 0,-20 21 0,20-21 16,1 0-16,-21 21 0,-1 0 0,1-21 15,-1 0-15,1 0 0,-1 22 0,1-1 16,-1 0-16,1-21 0,-1 21 0,1-21 16,-1 0-16,22 0 0,-22 21 15,22 0-15,0-21 0,20 0 0,-41 0 0,42 0 16,-22 0-16,1 0 0,0 0 16,-1 22-16,22-22 0,0 0 0,0 0 15,0 21-15,0-21 0,-22 0 16,22 0-16,0 0 15,0 0-15,0 0 16,-22 0-16,22 0 16,0 0-16,0 0 0,-22 0 0,22 0 15,0 0-15,0 0 0,0 0 16,0 0-16,-1 0 0,-20 0 16,21 0-16,0 0 0,0 0 0,-22 0 15,22 0-15,0 0 0,0 0 16,-22 0-16,22 0 0,0 0 0,-21 0 15,-1 0-15,22 0 0,0 0 0,-21 0 16,-22 0-16,22 0 0,-22 0 0,1 0 16,21 0-16,-22 0 0,1 0 0,-22 0 15,21 0-15,43 0 0,0 0 16,-42 0-16,20 0 0,1 0 0,21 0 16,-22 0-16,1 0 0,21 0 15,0 0 1,0 0 62,-1 0-78,1-21 16,0 21 30,-21-22-14,21 22-1,-1 0-15,1 0-1,0 0-15,0 0 16,0 0-1,21-21 17,-21 21-17,21-21 17,-22 21 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4:14.33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9525 10837 0,'-21'0'31,"0"0"-31,-1 0 15,1 0-15,0 0 0,-21 0 16,21 0-16,-43 0 0,22 0 16,-1 0-16,1 0 0,-21 0 0,20 0 15,-20 0-15,20 0 0,-20 0 0,-1 0 16,1 0-16,-1 0 0,1 0 0,21 0 16,-1 0-16,-20 0 0,-1 0 0,1 0 15,-1 0-15,1 0 0,20 0 0,-20 0 16,-1 0-16,22 0 0,-21 0 0,-1 0 15,22 0-15,-22 0 0,1 0 0,-1 0 16,1 0-16,20 0 0,-20 0 0,-1 0 16,22 0-16,0 0 0,-1 0 0,-20 0 15,21 22-15,-1-22 0,1 0 0,21 0 16,-22 0-16,22 0 0,0 0 16,0 0-16,-21 0 0,-1 0 0,22 0 15,0 0-15,-21 0 0,20 0 0,-20 0 16,21 0-16,-43 0 0,1 0 0,21 0 15,-1 0-15,1 0 0,-22 0 0,22 0 16,0 0-16,-1 0 0,1 0 0,0 0 16,21 0-16,-1 0 0,-20 0 0,0 0 15,21 0-15,-1 0 0,-20 0 0,21 0 16,-21-22-16,20 22 16,1 0-16,0 0 0,0 0 15,0 0-15,0 0 16,-22 0-16,22 0 15,0 0-15,0 0 0,0 0 16,-1 0-16,1 0 0,-21 0 0,21 0 16,0 0-16,-1 0 0,-20 0 0,21 0 15,0 0-15,-22 0 0,1 0 0,0 0 16,21 0-16,-22 0 0,1 0 16,-22 0-16,1 0 0,-1 0 0,22 0 15,-21 0-15,-1 0 0,22 0 0,-22 0 16,22 0-16,0 0 0,-1 0 0,1 0 15,0 0-15,-1 0 0,22 0 0,0 0 16,-21 0-16,-1 0 0,-20 0 0,42 0 16,-22 0-16,22 0 0,-21 0 0,-1 0 15,22 0-15,0 0 0,0 0 0,-21 0 16,20 0 0,1 0-16,0 0 0,0 0 15,0 0-15,0 0 16,-1 0-16,-20 0 0,21 0 0,0 0 15,0 0-15,-22 0 0,22 0 16,0 0 78,-21 0-63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4:16.26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14584 10901 0,'0'21'47,"-21"-21"-16,-1 0-31,-20 21 16,0-21-16,-22 0 0,1 0 0,-1 0 16,1 0-16,-22 0 0,0 0 0,22 0 15,-22 0-15,-21 21 0,22-21 0,-22 0 16,21 0-16,-21 22 0,22-1 0,20 0 16,1-21-16,-1 0 0,1 0 0,-1 0 15,1 0-15,20 0 0,1 0 0,0 0 16,-22 21-16,22-21 0,21 0 0,-22 0 15,1 0-15,21 0 0,0 0 0,-22 0 16,22 0-16,0 0 0,0 0 0,0 0 16,0 0-16,-1 0 0,1 0 15,0 0 1,0 0-16,0 0 16,0 0-16,-22-21 15,22 21-15,-21 0 16,21-21-16,-22 21 0,22 0 15,0 0-15,0 0 0,-22 0 0,22 0 16,0 0-16,-21 0 0,-1 0 0,1 0 16,21-21-16,0 21 0,-22 0 15,22 0-15,0-22 16,0 22-16,0 0 16,0 0-1,-1 0 1,1 0-16,0 0 0,-21-21 0,21 0 15,-1 21-15,1 0 16,-21 0-16,0 0 0,-1 0 0,22 0 0,-42 0 16,41 0-16,1 0 0,0 0 15,0-21-15,0 21 0,0 0 16,-1-21-16,1 21 31,0 0-31,0 0 0,0 0 0,0 0 16,-22 0-16,22 0 0,0 0 15,0 0 1,0 0-16,21-21 0,-22 21 0,1 0 16,0 0-16,0 0 15,0 0 1,0 0-16,-1 0 16,1 0 30,0 0-46,0 0 16,0 0 0,0 0-16,-1 0 15,1 0 1,0 0 15,0 0 0,0 0-15,0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7:19.58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2646 14986 0,'-43'0'125,"22"0"-109,0 0-16,0 0 16,0 0-16,0 0 0,-1 0 15,1 0-15,0 0 16,21 21-16,-42 0 0,21-21 16,21 22-16,-22-22 15,22 21 16,-21-21-15,0 21 0,0 0-1,0 0 1,21 0 15,-21 1-31,-1-22 16,22 21-1,0 0 1,0 0-16,0 21 16,-21-20 15,21-1-31,0 21 16,0-21-1,0 22-15,0-22 16,0 0-16,0 0 0,0 0 15,0 0-15,0 1 16,0-1-16,0 0 16,0 0-16,0 0 0,0 0 15,0 1-15,0-1 16,21 0 0,1-21-16,-22 42 0,21-42 15,-21 21-15,21-21 0,-21 22 0,42-22 16,-21 0-16,1 21 0,-1-21 15,0 0-15,0 21 0,0-21 0,0 21 16,1-21-16,20 0 0,0 21 16,-21-21-16,1 0 0,41 21 0,-42 1 15,0-22-15,22 0 0,-1 0 0,0 21 16,-20-21-16,-1 0 0,21 21 0,-21-21 16,0 0-16,43 21 0,-43-21 0,0 0 15,22 0-15,-22 0 0,0 21 16,21 0-16,-21-21 0,22 0 0,-1 0 0,-21 0 15,22 0-15,-22 0 0,21 22 16,-21-22-16,43 21 0,-22-21 0,0 21 16,-20-21-16,20 0 0,0 0 0,-21 21 15,22 0-15,-1-21 0,0 0 0,1 0 16,-22 0-16,0 0 0,0 0 16,22 0-16,-22 0 0,0 0 15,0 0-15,21 0 0,-20 0 16,-1 0-16,0 0 0,21 0 15,1 0-15,-22 0 0,0 0 0,0 0 16,0 0-16,0 0 0,22 21 0,-22-21 16,21 0-16,1 0 0,-1 0 0,-21 0 15,21 0-15,-20 0 0,20 0 16,0 0-16,1 0 0,-22 0 0,0 0 16,21 0-16,-21 22 0,1-22 0,-1 0 15,21 0-15,-21 0 16,0 0-16,1 0 15,-1 0-15,0 21 16,0-21-16,0 0 0,0 21 16,22-21-16,-1 21 15,-21 0-15,22-21 0,-22 21 16,0-21 0,0 22-16,0-22 15,-21 21-15,43-21 16,-22 21-1,0 0 1,0 0-16,0-21 16,-21 21-1,21-21 1,-21 22-16,22-22 16,-1 21-16,0-21 15,-21 21 1,21 0-16,0-21 15,-21 21-15,43-21 0,-43 21 16,21 1-16,0-1 16,0-21-16,-21 21 0,21-21 15,-21 21-15,43 0 16,-43 0-16,21-21 16,0 43-16,0-43 0,-21 21 15,21 0-15,0 0 16,1 0-16,-22 1 0,21-22 15,-21 21-15,21-21 0,-21 21 0,21-21 16,0 21-16,-21 0 0,21-21 16,1 0-16,-1 21 0,0-21 15,0 22-15,0-1 16,-21 0-16,43 0 16,-22 0-16,0 0 15,21 1 16,-21-1-31,1-21 0,-22 21 16,21-21-16,0 21 16,0 0-16,0-21 15,0 0-15,1 21 16,-1-21-16,21 22 16,-21-22-16,-21 21 0,21-21 15,1 0-15,-1 0 0,0 21 0,0-21 16,21 0-16,-20 21 0,-1-21 0,21 0 15,-21 0-15,0 0 0,22 0 0,-22 0 16,21 0-16,-21 0 0,22 0 0,-1 21 16,-21-21-16,0 0 0,22 0 0,-1 0 15,-21 0-15,0 0 0,22 0 0,-1 0 16,-21 0-16,0 0 0,1 0 0,-1 0 16,0 0-16,0 0 0,0 0 0,0 0 15,22 0-15,-22 0 16,0 0-16,0 0 0,0 0 0,1 0 15,-1 0-15,0 0 16,21 0-16,-21 0 0,22 0 16,-22 0-16,0 0 0,0 0 15,0 0-15,22 0 16,-22 0-16,0 0 0,0 0 0,22 0 16,-22 0-16,21 0 0,-21 0 0,43 0 15,-22 0-15,-21-21 0,0 0 0,1 21 16,-1-21-16,21 21 0,-21 0 0,0 0 15,1-21-15,-1 21 0,0 0 0,0 0 16,-21-22-16,21 22 0,0 0 0,-21-21 16,22 0-16,-1 21 15,0 0-15,0-21 0,0 21 0,0-21 0,1 0 16,-1 21-16,21-43 0,0 22 16,-20 0-16,41 0 0,-42 21 0,0-21 15,43-1-15,-43 22 0,0-21 0,22 0 16,-22 21-16,0-21 0,21 0 15,-21 0-15,1-1 0,20 1 16,-42 0-16,21 21 0,0 0 0,0-21 16,1 21-16,-22-21 0,42 0 15,-21-1-15,0 1 0,22 21 16,-43-21-16,21 0 0,0 0 47,0 21-47,0-43 78,-21 22-62,-21 0-16,0 21 15,21-21-15,0 0 0,-21 21 16,0-21-16,-1 21 15,1 0 1,21-43-16,-21 43 0,0 0 16,0 0-16,0-21 0,-22 21 15,22 0-15,0 0 0,0 0 0,-22 0 16,-20 0-16,42-21 0,0 21 0,-1-21 16,1 21-16,0 0 0,-21 0 15,21 0-15,-1 0 16,1 0-16,0 0 15,0 0-15,21-21 16,-21 21-16,0 0 0,-22 0 16,1-22-16,21 22 0,-43 0 15,22 0-15,-22 0 0,1 0 0,21 0 16,-1 0-16,-20 0 0,-1 0 0,22 0 16,21 0-16,-22 0 0,1 0 0,21 0 15,-21 0-15,20 0 0,1 0 0,0 0 16,0 0-16,0 0 15,0 0 1,-1 0-16,1 0 16,0 0-16,0 0 0,0 0 0,0 0 15,-1 0-15,1-21 0,0 21 16,0 0-16,0 0 0,0-21 16,-1 21-16,1 0 0,0 0 15,0 0-15,0 0 16,0 0-16,-1 0 0,-20 0 15,21 0-15,0 0 0,-22 0 16,22 0-16,0 0 0,0 0 0,0-21 16,0 21-16,-1-21 15,22 0 1,-21 21-16,0 0 0,0 0 16,0 0-16,-22 0 15,43-22-15,-21 22 16,0 0-16,-21 0 15,21 0-15,-1 0 0,-20-21 16,21 21 0,0-21-16,0 21 15,-1-21 17,1 0-17,-21 0 1,21-1-1,0 22-15,-1-21 16,22 0-16,-21 21 16,21-21-16,-42 0 15,21 21-15,21-21 16,-21 21-16,-1-22 16,1 22-1,0 0 1,-21 0-16,21-21 0,-1 21 15,1 0 1,0-21-16,0 21 16,0 0-16,-22-21 0,22 21 15,0 0-15,0 0 16,0 0-16,0 0 0,-1 0 16,22-21-16,-21 21 15,0 0-15,0 0 16,21-21-16,-21 21 15,0-22-15,-1 22 16,1 0 0,0-21-16,0 21 0,0-21 15,0 21 1,-1 0-16,22-21 16,-21 21-1,21-21-15,-21 0 16,21-1-1,0-20-15,-21 42 16,21-21-16,-21-21 0,21 20 16,-21 1-16,21 0 0,-22-21 15,22 21-15,0-1 16,-21-20-16,21 21 16,-21 0-16,21 0 0,-21-1 15,21 1 1,0 0-16,-21 21 15,21-21 1,0 0 15,-21 0-15,-1 21 0,22-22-1,-21 22 1,0-21-1,0 21 1,21-21-16,-42 0 16,20 0-16,1 21 0,0 0 15,-21 0-15,21 0 0,-22 0 0,22 0 16,0 0-16,-43 0 0,1 0 16,21 0-16,-1 0 0,1 0 0,0-21 15,-1 21-15,1 0 0,21 0 16,-22 0-16,22 0 0,-21 0 0,21-22 15,0 22-15,-1 0 0,1 0 16,0-21-16,0 21 0,0 0 16,-22 0-16,22 0 15,0 0-15,-21 0 0,-1 0 0,1 0 16,-21-21-16,41 21 0,-41 0 16,42-21-16,-22 21 0,22 0 15,0 0-15,0 0 0,-21 0 16,20 0-16,1 0 0,0 0 15,-21-21-15,21 21 0,-1 0 16,1 0-16,0 0 0,0 0 0,-43-21 16,43-22-16,0 43 0,-21 0 15,-1 0-15,1 0 0,0-42 0,21 42 16,-22 0-16,22 0 16,0 0-16,-21-21 0,-1 21 15,22-21-15,0 21 16,0 0-1,-22 0 1,22 0 0,0 0-16,0 0 15,0 0 1,0 0 0,-1 0-1,1 0 1,0 0-1,0 0-15,0 0 16,0 0-16,-1 0 0,1 0 16,0 0-16,0 0 15,0 0-15,-22 0 0,22 0 16,-21 0-16,21 0 0,0 0 16,-1 0-16,-20 0 0,21 0 15,-21 0 1,20 0-16,1 0 15,0 0-15,0 0 0,0 0 16,0 0-16,-22 0 0,22 0 0,0 0 16,0 0-16,-22 21 0,22-21 15,0 0-15,0 0 0,0 0 16,0 21-16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7:23.43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5673 15261 0,'21'-21'157,"0"21"-157,-21-21 15,21 0 1,0 21-1,-21-21-15,21 21 0,1-22 0,-1 1 16,0 21-16,21 0 16,-42-21-16,21 21 0,1-21 15,-1 0 17,0 21-32,0 0 15,21-21 1,-20 21-16,20 0 0,-21 0 0,0-22 15,22 22-15,-1-21 0,-21 21 0,0 0 16,43 0-16,-43-21 0,0 21 0,21 0 16,1 0-16,-1 0 0,-21-21 0,43 21 15,-22 0-15,-21 0 0,43 0 0,-43 0 16,0 0-16,0 0 0,43-21 0,-22 21 16,-21 0-16,22 0 0,-22 0 0,21 0 15,-21 0-15,0 0 0,22 0 16,-22 0-16,21 0 0,-21 0 15,22 0-15,-22 0 16,21 0-16,-21 0 0,1-21 16,20 21-16,-21 0 0,21 0 15,-20 0-15,20 0 16,-21 0-16,0 0 0,0 0 16,1 0-16,20 0 15,-21 0-15,21 0 0,-20 0 16,-1 0-16,21 0 0,0 0 0,-20 0 15,-1 0-15,0 0 0,21 0 0,-21 0 16,1 0-16,20 0 0,-21 0 16,21 0-16,-20 0 0,20 0 15,-21 0-15,21 0 0,-20 0 16,-1 0-16,0 0 0,0 0 0,0 0 16,0 0-16,1 0 0,-1 0 0,0 0 15,0 0-15,0 0 16,0 0-16,1 0 0,-1 0 0,0 0 15,0 21-15,0-21 16,0 0-16,22 21 31,-22-21-15,0 0-16,-21 21 16,21-21-16,0 0 15,1 21-15,-1-21 16,-21 21-16,21 1 15,0-1 1,0 0 0,-21 0-1,0 0-15,0 0 16,21-21-16,-21 22 16,0-1-16,0 0 0,0 0 15,0 0 1,0 0-16,0 1 15,0 20-15,0-21 16,0 0-16,0 22 0,0-22 16,0 0-16,0 0 0,0 0 15,0 0-15,0 1 16,0-1-16,0 0 0,0 21 16,0-21-16,0 22 15,0-22 1,0 0-1,0 0-15,0 0 32,0 1-32,0-1 15,0 0-15,-21 0 16,0 0-16,21 0 16,0 1 15,0-1-31,-21-21 31,0 21-31,21 0 31,-21 0-15,21 0 0,-22-21-16,22 22 15,0-1-15,-21 0 0,0-21 31,21 21-31,0 0 32,-21 0-32,21 1 31,-21-1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8:22.33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33147 9102 0,'-21'0'16,"0"0"-16,-1 0 0,1 0 0,0 21 16,0 0-16,-21 0 0,42 0 0,-43 1 15,22-1-15,-21 0 0,-1 0 16,1-21-16,0 42 0,21-20 0,-22-22 15,22 21-15,-21 0 0,-1-21 0,22 21 16,0 0-16,-21-21 0,21 0 0,-1 0 16,-41 0-16,42 0 0,0 21 15,-1-21-15,-20 0 0,21 0 0,0 0 16,-22 0-16,22 0 0,0 0 0,0 0 16,-43 0-16,22 0 0,0 0 0,-1 0 15,1 0-15,0 0 0,-1 0 0,1 0 16,0 0-16,-1 0 0,-20 0 0,-1 0 15,22 0-15,-21 0 0,20 0 0,1 0 16,-43 0-16,22 0 0,-1 0 0,1 0 16,-1 0-16,1 0 0,20 0 0,-20 0 15,21 0-15,-22 0 0,22 0 16,-22 0-16,1 0 0,-1 0 0,1 0 16,-1 0-16,1 0 0,20 0 0,-20 0 0,-1 0 15,22 0-15,0 0 0,-43 0 16,22 0-16,-1 0 0,1 0 0,20 0 15,-20 0-15,20 0 0,1 0 0,-21 0 16,20 0-16,-20 0 0,20 0 0,1 0 16,0 0-16,-1 0 0,1 0 0,-21 0 15,-1 0-15,22 0 0,-1 0 0,1 0 16,0 0-16,-1 0 0,1 0 0,21 0 16,0 0-16,0 0 0,-1-21 15,-20 0-15,21 21 0,0 0 16,0-21-16,-1 0 15,1 0-15,0 21 16,21-22-16,-42 1 0,42 0 0,-21 21 16,-1-21-16,1 0 0,0 0 15,21-1-15,-42 1 0,21 0 16,21 0-16,-22 21 0,-20-42 16,21 20-16,0 1 15,0 0 1,21 0-16,-43 0 0,22 0 15,21-1-15,-21 22 0,0-21 16,0 21-16,-1-21 0,1 21 16,-21-42-16,21 42 0,-22-21 15,22-1 1,0 22-16,-21-21 16,21 21-16,-22-21 15,43 0-15,-21 21 0,0 0 0,0-21 16,-43 0-16,22-1 15,21 22-15,0-21 0,-1 21 16,1-21-16,-21 0 0,21 21 16,-22-21-16,43 0 15,-42-1-15,21 22 0,-21-42 16,20 42-16,1 0 16,0-21-16,0 0 0,0 21 15,0-21-15,-1 21 0,1-22 16,-21 1-16,0 21 0,-1-21 0,1 0 15,0 21-15,-1-21 0,1 0 0,21 21 0,-22 0 16,22 0-16,-21-22 0,21 1 0,-22 21 16,22 0-16,-21 0 15,0-21-15,20 21 0,-41 0 0,21 0 0,-1 0 16,1-21-16,0 21 0,-1-21 16,1 21-16,21 0 0,0 0 0,-1 0 15,1 0-15,0 0 0,-21-21 0,21 21 16,-1-22-16,1 22 15,0 0 1,21-21-16,-21 21 0,-21 0 16,20-21-16,1 0 15,0 21-15,0-21 0,0 21 16,-22-21-16,22-1 16,0 22-16,0 0 15,0 0 1,0 0-1,21-21-15,-22 21 16,1 0-16,0 0 0,-21-42 16,-1 42-16,22 0 15,-21-21-15,21 0 0,0 21 0,-1 0 16,1 0-16,0-22 0,21 1 0,-21 21 16,0 0-16,0 0 0,-1-21 15,1 21-15,0-21 16,0 21-1,0 0 1,-22-21 0,22 21-16,21-21 0,-42 21 15,42-43-15,-21 43 16,0-21 0,-1 21 140,22 21-156,-21-21 15,21 21-15,-21-21 0,21 43 0,0-22 16,-21 0-16,21 21 0,0 1 0,0-1 16,-21 0-16,21-20 0,0 41 0,0-21 15,-21-20-15,-1 20 0,22 0 0,0-21 16,0 1-16,0-1 0,0 0 16,-21-21-16,21 21 0,0 0 0,0 0 15,0 1-15,0-1 16,0 0-16,-21-21 15,21 21-15,0 0 16,0 0-16,0 1 0,0 20 16,0-21-16,0 0 0,0 22 0,0-22 15,0 0-15,0 0 16,0 0-16,0 0 0,0 22 16,0-22-16,0 0 0,0 21 15,0-20-15,0-1 0,0 0 16,0 21-16,0-21 0,0 1 0,0-1 15,0 0-15,0 0 0,0 21 16,0-20-16,0-1 0,0 0 16,0 0-16,0 21 0,0-20 0,0-1 15,0 21-15,0-21 0,0 0 0,21 22 16,-21-22-16,21 0 0,-21 21 0,0-20 16,22-1-16,-22 21 0,0-21 0,21 0 15,-21 22-15,21-22 0,0 21 16,-21-21-16,21 22 0,-21-22 0,0 21 15,21 1-15,-21-22 0,22 21 0,-22-21 16,0 43-16,21-43 0,-21 0 0,21 21 16,0 1-16,-21-1 0,0-21 0,0 22 15,0-1-15,0-21 0,21 0 0,-21 22 16,0-22-16,0 21 0,0-21 16,0 22-16,21-22 0,-21 0 0,0 21 0,0-21 15,0 1-15,0-1 0,0 21 16,0-21-16,0 0 0,0 22 0,0-22 0,0 21 15,0-21-15,0 22 0,0-1 16,0-21-16,0 0 0,0 1 0,0 20 16,0 0-16,0-21 0,0 1 0,0 20 15,0-21-15,0 0 0,0 22 0,0 20 16,0-42-16,0 22 0,0-22 0,0 21 16,0 22-16,0-43 0,0 21 0,0 0 15,0 1-15,0-22 0,0 42 0,0-20 16,0-22-16,0 0 0,0 0 15,0 22-15,0-22 0,0 0 0,0 0 16,0 0-16,0 0 0,0 22 16,0-22-16,0 21 15,0-21-15,0 22 16,0-1-16,0-21 0,0 0 0,22 1 16,-22 20-16,0 0 0,21-21 0,-21 22 15,21-1-15,-21 0 0,0 22 0,0-22 0,0-21 16,21 22-16,-21-1 0,0 0 0,0-20 15,21 20-15,-21 0 0,0-21 16,0 1-16,0 20 0,0 0 16,21-21-16,-21 1 0,0 20 0,22 0 15,-22-21-15,0 1 0,0-1 0,0 0 16,0 0-16,0 21 0,21-20 16,-21-1-16,21 21 0,-21 0 15,0-20-15,0 20 0,21 0 0,-21-21 16,0 22-16,0-1 0,21 0 0,-21-20 15,0 20-15,0 0 0,0-21 16,21 22-16,-21-22 0,0 21 0,22-21 0,-22 1 16,21 20-16,-21-21 0,21 0 15,0 22-15,-21-1 0,0 0 16,21-21-16,0 22 16,-21-22-16,22 21 0,-22 1 15,21-22-15,0 0 0,0 21 0,-21-21 16,21 1-16,0 20 0,1 0 15,-1 1-15,0-22 0,0 0 0,0 21 16,0-21-16,1 22 0,20-22 0,-21 21 16,0-21-16,22 1 0,-22 20 0,21-21 15,-21 21-15,0-20 0,22-1 0,-1 21 16,0-21-16,1 0 0,-22 1 0,21-1 16,-42 0-16,21-21 0,1 21 0,-1 0 15,0-21-15,0 21 0,0-21 0,0 22 16,1-22-16,20 0 0,0 21 15,-21 0-15,1-21 0,20 21 0,21 0 16,-20 0-16,-1 1 0,22-1 0,-1-21 16,1 21-16,-1 0 0,1 0 0,-22 0 15,21 1-15,-20-22 0,20 21 0,1 0 16,-1-21-16,1 21 0,-1-21 0,-20 0 16,20 21-16,-21-21 0,22 21 0,-1-21 15,1 0-15,-1 0 0,1 0 16,-1 0-16,1 0 0,-1 0 0,22 0 0,0 0 15,-22 0-15,22 0 0,0 0 16,-22 0-16,-21 0 0,22 0 0,-1 0 16,1 0-16,-1 0 0,1 0 0,-22 0 15,22 0-15,-1 0 0,1 0 0,-1 0 16,1 0-16,-1 0 0,1 0 0,20 0 16,1 0-16,-21 0 0,20 0 0,1 0 15,0 0-15,42-21 0,21 0 0,0 0 16,-42 0-16,42-22 0,0 22 0,-21-21 15,-21 21-15,21 0 0,0-1 0,-42 1 16,-22 21-16,22-21 0,-22 0 0,22 0 16,-22 0-16,1 21 0,-1-22 0,-20 22 15,20 0-15,-20 0 0,20-21 0,-21 0 16,22 21-16,-1-21 0,-20 21 0,20-21 16,-20 0-16,-1 21 0,21-22 0,1 1 15,-22 0-15,22 0 0,-22 21 16,22-21-16,-1 0 0,1-1 0,-22 22 15,21-21-15,-20-21 0,-22 21 0,0-22 16,21 1-16,-42-21 0,22 20 16,-22-20-16,0-1 0,0-20 0,0-1 15,0 0-15,0 1 0,0-1 0,0 0 16,0-21-16,0 22 0,0-1 0,0-21 16,0-42-16,-22 21 0,1 21 0,0-21 15,0 0-15,21 43 0,-21-1 0,21-42 16,-21 42-16,-1-42 0,1 43 0,0-22 15,0 0-15,0 21 0,0-21 0,-1 22 16,22-1-16,-21-21 0,0 22 0,0-1 16,0 21-16,0 1 0,21-1 0,-22 1 15,22 42-15,-21-22 0,21 22 16,0-21-16,-21 0 0,21 20 0,0-20 16,0-21-16,0 41 0,0-20 15,-21-21-15,21 20 0,0 22 16,0-42-16,0 20 0,0-20 0,0 20 15,0-20-15,0-1 0,0 1 0,0 21 16,0-1-16,0 1 0,0-22 0,0 1 16,0 21-16,0-1 0,0-20 0,0-1 15,0 1-15,0 20 0,0 1 0,0 0 16,0-1-16,0 1 0,21 0 0,-21 21 16,0-1-16,0-20 0,21 21 0,-21 0 15,0 0-15,21-1 0,-21 1 16,0 0-16,22 0 15,-22 0 1,21 0-16,0-1 16,0 1-16,0 0 15,0 21-15,1-21 0,-1-21 16,21 42-16,-42-43 16,21 43-16,0-21 0,-21 0 15,22 21-15,-22-21 0,0 0 16,0-1-16,0 1 0,0 0 15,0 0-15,0 0 16,0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8:30.95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24723 10435 0,'-22'0'15,"1"0"1642,0 0-1657,0 0 0,0-21 0,-22 21 15,22 0-15,-21-21 0,21 21 16,0 0-16,-22-42 0,1 42 0,21-43 15,0 43-15,-1 0 0,-20-21 16,21 21-16,0 0 16,0-21-16,-1 21 0,1 0 15,0 0-15,-21-21 0,21 21 16,-1 0-16,1-21 0,0 21 16,0-22-16,0 22 0,-22-21 15,22 21-15,0-21 0,0 21 16,21-21-16,-21 21 0,0 0 0,-1 0 15,22-21-15,-21 21 0,0 0 0,21-21 16,-21 21-16,0 0 16,21-22-16,-21 22 0,-1-21 0,22 0 15,-21 21-15,0-21 16,-21 21 0,42-21-16,-21 21 0,-1-21 15,1-1-15,0 1 16,0 21-16,0-21 15,21 0-15,-21 0 16,-1 0-16,1 21 16,0 0-1,-21-22-15,21 22 0,21-21 16,-22 21-16,1-21 16,0 21-1,0 0-15,21-21 16,-21 21-16,-22-21 15,22 0 1,0 21-16,0-22 16,0 22-1,0 0 1,-1 0-16,1 0 0,21-21 16,-21 0-16,0 21 15,0-21-15,0 0 16,21 0-1,-22 21-15,1 0 16,21-22-16,-21 1 16,0 0-1,21 0-15,-21 21 16,21-21-16,-21 21 16,-1-21-16,1-1 15,0 1 1,0 0-1,21 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8:34.72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23685 9970 0,'-21'-22'0,"0"22"15,0-21 1,-21 0-16,20 21 16,1 0-16,-21-21 0,21 0 15,-22 0-15,1-1 0,21 1 0,0 0 16,-22 21-16,1-42 0,21 21 0,-21-1 16,-1 1-16,-41-21 0,20-22 15,43 43-15,-21 0 0,-1 0 0,22 21 16,-42-21-16,20-22 0,1 43 15,21-42-15,0 42 0,-1-42 0,1 42 16,-21-43-16,21 43 0,0-21 0,-1 0 16,-20 21-16,21-21 0,0 21 0,0-21 15,21 0-15,-43 21 16,22 0 0,21-22-16,-21 22 0,0 0 15,0-21-15,-1 21 0,-20 0 16,21 0-16,-21 0 15,20 0-15,1 0 0,0 0 16,0 0-16,0 0 0,0 0 0,-22 0 16,22 0-16,0 0 0,0 0 15,0 0-15,-22 0 16,22 0-16,-21 0 0,21 0 16,-1 0-16,-20 0 0,21 21 15,0 1-15,-43-22 0,22 0 16,0 0-16,-1 21 0,-20 0 0,-1-21 15,1 0-15,-1 21 0,22-21 0,-22 0 16,-20 0-16,20 0 0,-20 21 0,20-21 16,1 0-16,-1 0 0,-21 21 0,1-21 15,-1 22-15,0-1 0,-20-21 0,20 21 16,0-21-16,1 0 0,-1 0 0,0 0 16,-21 0-16,22 0 0,-1 0 0,0 0 15,1 0-15,-43 21 0,42-21 0,0 0 16,1 0-16,-1 0 0,0 0 0,-20 0 15,20 0-15,21 0 0,1 0 0,-22 0 16,22 0-16,20 0 0,1 0 16,-21 0-16,-1 0 0,22 0 0,-1 0 15,1 0-15,0 0 0,-22 0 0,1 0 16,-1 0-16,1 0 0,-43 21 0,21-21 16,1 0-16,-22 21 0,0-21 0,21 0 15,22 0-15,-1 0 0,1 0 0,-22 0 16,0 0-16,1 0 0,20 0 0,1 0 15,-1 0-15,1 0 0,-1 0 0,22 0 16,21 0-16,0 0 0,-22 0 16,22 0-1,0-42 1,21 21-16,-21 0 0,21 0 0,0-1 16,-21 1-16,21 0 15,-22-21-15,22 21 0,0-1 0,0 1 16,0 0-16,-21-21 0,0 21 15,21-1-15,-21 1 0,0 0 16,21-21 0,-21 42-16,21-21 0,0-1 15,0 1-15,0 0 16,-22 0-16,22 0 0,-21 21 16,21-21-16,0-22 0,0 22 15,0 0-15,0 0 0,0 0 0,0-1 16,0 1-16,0-21 0,0 21 0,43-22 15,-22 22-15,21 0 0,0-21 0,22 21 16,-22-1-16,-21 1 0,43 0 0,-1 0 16,-20 0-16,-1 0 0,43-1 0,-22 1 15,1 0-15,42 0 0,-22 0 0,-20 21 16,-1-21-16,22 21 0,21-22 16,-22 1-16,1 0 0,21 21 0,-43 0 15,1 0-15,21 0 0,-1 0 0,1-21 16,0 21-16,-1 0 0,1 0 0,-22 0 15,22 0-15,0 0 0,-22 0 0,1 0 16,-1 0-16,1 0 0,-1 0 0,1 0 16,-1 0-16,1 0 0,-43 0 0,0 0 15,0 0-15,22 0 0,-22 0 16,0 0-16,0 0 16,0 0-16,22 0 0,-22 0 15,0 0-15,0 0 0,43 0 16,-22 0-16,0 0 0,1 0 0,-1 0 15,0 0-15,1 0 0,-1 0 0,21 0 16,1 0-16,-1 0 0,-20 0 0,-1 21 16,22 0-16,-1-21 0,-21 0 0,1 21 15,20-21-15,1 22 0,-1-22 0,-20 21 16,-1-21-16,0 21 0,1 0 0,20-21 16,-21 21-16,-20-21 0,-1 0 0,21 0 15,-21 0-15,22 0 0,-22 21 0,21-21 16,-21 0-16,0 22 0,22-22 15,-22 0-15,0 0 0,0 0 16,22 0-16,-22 21 0,0-21 16,21 0-16,-21 0 0,22 21 0,-1-21 15,0 0-15,1 0 0,-22 0 0,21 21 16,1-21-16,-1 0 0,21 0 0,-41 0 0,-1 0 16,0 0-16,21 0 0,-21 0 0,1 0 15,20 0-15,0 0 16,-21 0-16,22 0 0,-22 0 15,0 0-15,0 0 16,0 0-16,22 0 0,-22 0 16,0 0-16,21-21 0,-20 0 15,-1 21-15,21 0 0,-21-21 0,0-1 16,43 22-16,-22 0 0,-21-21 0,22 0 16,-22 21-16,0 0 0,21-21 0,-20 21 15,20-21-15,-21 0 0,21 21 0,-20 0 16,-1 0-16,0-22 0,0 22 0,0 0 15,0-21-15,22 0 16,-22 21-16,0 0 16,0-21-16,22 0 15,-22 21-15,0 0 16,21-43-16,1 22 16,-22 0-1,-21 0-15,42 21 0,-21-21 16,22-22-1,-22 22-15,0 0 0,21 0 16,-21 0-16,1 0 0,-1-1 0,0 22 16,21-21-16,-21 0 0,1 0 15,-1 21-15,0-21 16,21 0 0,-21-1 15,1 22 0,-1-21-31,0 21 16,-21-21-16,21 21 15,21 0-15,-20 0 32,20 0-32,-21 0 0,0 0 0,22 0 15,-22 0-15,0 0 16,0 0-16,0 0 15,0 0 1,22 0-16,-22 0 16,0 21-1,0-21-15,0 21 16,1 1-16,-1-1 16,0 0-16,21 21 15,-21-21-15,-21 1 0,22-22 0,-22 21 16,21 0-16,-21 0 15,21 0-15,0 0 0,-21 1 16,21-1-16,-21 0 0,21 0 0,-21 0 16,22-21-16,-22 21 0,21 1 0,-21-1 15,21-21-15,0 21 0,0 0 16,0 0-16,-21 0 0,22 1 16,-1-1-16,-21 0 0,21 21 15,0-21 1,0 22-16,-21-22 15,21 0-15,1 0 16,-1 0-16,0 22 16,-21-22-16,21 21 0,0-42 15,0 21-15,1 1 0,-22-1 16,0 0-16,21-21 0,-21 42 0,0-21 16,21 22-16,0-43 15,-21 21-15,21 0 16,-21 0-16,21 0 0,1-21 15,-22 43-15,21-22 0,-21 0 16,0 0-16,21 22 16,0-22-16,-21 0 15,0 0-15,0 21 16,0-20 0,21-1-1,-21 0-15,0 0 0,0 0 16,21 22-16,-21-22 15,0 0-15,0 21 16,0-21-16,0 1 0,0 20 16,22-42-16,-22 21 15,0 21 1,0-20-16,0-1 0,0 0 16,0 21-16,0-21 0,0 1 15,0-1 1,0 0-16,0 0 0,0 21 15,0-20 17,0 20-32,0-21 15,0 0 1,0 0-16,0 1 16,0-1 15,0 0-16,0 0 1,0 0-16,0 0 16,0 1-16,0-1 15,0 0 1,0 0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8:47.29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24871 10837 0,'21'0'250,"-85"0"-250,22 0 15,-21 0-15,-1 0 0,-21 0 0,1 0 16,-22 0-16,21 0 0,1 0 0,20 0 16,1 0-16,-1 0 0,1 0 15,-1 0-15,22 0 0,-22 0 0,22 0 0,0 0 16,20 0-16,-20 0 0,21 0 0,0 0 16,-22 0-16,1 0 0,21 0 0,0 0 15,0 0-15,-1 0 0,1 0 0,-21 0 16,21 0-16,0 0 0,-1 0 0,-41 0 15,21-21-15,20 21 16,-20-21-16,21 21 0,0 0 16,0-21-16,-1 21 0,1-21 0,0 21 15,0 0-15,0-21 0,0 21 16,-22 0-16,22-22 16,0 1-16,-21 21 15,20-21-15,-20 21 16,0-21-16,21 0 15,-1 21-15,1 0 16,0-21-16,-21 21 16,21 0-1,-1 0-15,1 0 16,0 0-16,-21-22 0,21 22 16,-22 0-16,1 0 15,0 0-15,-1 0 0,1 0 0,0 0 16,-1 0-16,1 0 0,21 0 0,0 0 15,-22 0-15,22 0 0,0 0 16,0 0-16,0 0 16,-1 0-16,1 0 93,21-21-93,-21 21 63,0 0 46,0 0-93,-22 0 0,22 0-1,0 0-15,-21 0 0,21 0 16,-22 0-16,1 0 0,0 0 0,-1 0 15,1 0-15,21 0 0,0 0 0,-43 0 16,22 0-16,21 0 0,-1 0 0,-20 0 16,21 0-16,0 0 0,0 0 15,-1 0 17,1 0-32,-21 0 15,21 0 1,-22 0-1,22 0-15,0 0 16,-21 0-16,21 0 31,-1 0 32,1 0-48,0 0-15,0 0 47,0 0-31,0 0-16,-1 0 16,1 0-1,0 0-15,-21 0 0,21 0 16,-1 0-16,-20 0 0,21 21 15,-21-21-15,-22 22 0,22-22 0,-22 21 16,1 0-16,-1-21 0,-20 0 0,20 21 16,-21-21-16,1 21 0,20-21 0,1 21 15,20-21-15,1 22 0,-21-22 0,-1 0 16,1 0-16,20 21 0,1 0 16,0-21-16,-1 21 0,1-21 0,0 0 15,20 0-15,1 0 0,0 21 0,0-21 0,0 0 16,0 21-16,-1-21 0,1 0 15,0 0-15,0 0 16,-21 0-16,20 0 0,1 22 0,-21-1 16,21-21-16,-22 21 0,-20-21 0,21 0 15,-1 21-15,-41 0 0,20-21 16,1 0-16,20 21 0,-20-21 0,20 22 16,1-22-16,0 0 0,-1 21 0,1 0 15,21-21-15,-21 21 0,-1-21 0,22 0 16,0 21-16,-21-21 0,20 21 0,1-21 15,0 22-15,0-1 0,-21-21 16,20 0-16,22 21 0,-21-21 16,0 0-16,21 21 15,-21 0-15,0 0 16,0 1 0,-1-22-16,22 21 0,-21 0 15,21 0-15,-42 21 0,21-20 16,21 20-16,-43-21 0,43 0 0,-21 0 15,0 1-15,0 20 0,0-21 0,21 21 16,-21-42-16,-1 22 0,1-1 0,0 0 16,0 0-16,0 0 15,21 0-15,-21 1 0,21-1 16,0 0-16,-22 21 0,22-21 16,0 1-16,-21-1 0,21 0 15,0 21-15,0-21 0,0 22 16,-21-22-16,21 0 15,-21 0-15,21 0 0,0 1 0,0-1 0,0 0 16,0 0-16,0 0 0,0 0 16,0 22-16,0-22 0,0 0 15,0 0-15,0 0 0,-21 22 0,21-1 16,0-21-16,0 0 0,0 1 16,0-1-16,0 0 0,0 0 0,0 0 15,0 0-15,0 1 0,0 20 16,0 0-16,0-21 0,0 1 0,0-1 15,0 21-15,0-21 0,0 0 0,0 22 16,0-1-16,0-21 0,0 0 0,21 22 16,0-22-16,-21 0 0,0 0 15,0 0-15,21 22 0,0-1 0,1-21 0,-22 0 16,21 1-16,-21-1 0,42 21 0,-21-21 16,-21 0-16,21 22 0,1-22 0,-22 21 15,21-21-15,0 1 0,0 20 0,0-21 16,-21 0-16,43 22 0,-22-22 0,-21 21 15,21-42-15,-21 21 0,21 22 16,0-43-16,-21 42 0,21-21 0,1 0 16,-1 22-16,0-43 0,-21 21 0,21 0 15,21 0-15,1 21 0,-22-20 16,0-22-16,0 21 0,22 0 16,-22-21-16,21 42 0,-21-21 0,0-21 15,1 22-15,-1-22 0,0 0 0,0 21 16,0 0-16,22-21 0,-22 0 0,21 21 15,0 0-15,1 0 0,-1-21 0,-21 22 16,22-1-16,-1-21 0,0 21 0,1 21 16,-1-42-16,21 21 0,1-21 15,-1 22-15,-20-1 0,-1-21 0,22 21 16,-1 0-16,-21 0 0,43-21 0,-21 21 16,-1 1-16,1-1 0,-1-21 0,1 21 15,-22 0-15,21 0 0,1-21 0,-1 0 16,1 21-16,-1-21 0,22 22 0,-43-1 15,1-21-15,-1 21 0,22-21 0,-22 0 16,21 0-16,-20 0 0,20 0 0,1 0 16,-1 21-16,-20-21 0,-1 0 0,0 0 15,-21 0-15,43 0 0,-1 0 0,-20 0 16,20 0-16,-42 0 0,1 0 0,20 0 16,0 0-16,22 0 0,-43 0 15,0 0-15,21 0 0,1 0 0,-1 0 16,0 0-16,1 0 0,-1 0 0,0 0 15,1 0-15,-1 0 0,0 0 0,1 0 16,-1 0-16,-21 0 0,22 0 0,-1 0 16,0 0-16,1 0 0,-22 0 0,21 0 15,0 0-15,-20 0 0,-1 0 0,21 0 16,22 0-16,-43 0 0,0 0 0,21 0 16,1 0-16,-1 0 0,0 0 0,1 0 15,-1 0-15,0 0 0,1 0 0,-1 0 16,0 0-16,1 0 0,-22 0 0,0 0 15,21 0-15,1 0 0,-1 0 16,-21 0-16,21 0 0,1 0 0,-1 0 0,-21 0 16,22 0-16,-1 0 0,0 0 0,1 0 15,-22 0-15,21 0 0,-21 0 0,43 0 16,-43 0-16,21 0 0,-21 0 0,22 0 16,-22 0-16,0 0 0,21 0 15,1 0-15,-22 0 0,21 0 0,-21 0 16,22 0-16,-1 0 0,0 0 0,-20 0 15,-1 0-15,21 0 0,-21 0 0,0 0 16,22 0-16,-22 0 0,21-21 0,-21 21 16,22 0-16,-1-21 0,-21 0 0,22 21 15,-22 0-15,21 0 0,0-22 0,1 22 16,-1-21-16,-21 21 0,22 0 0,-1 0 16,21 0-16,-20-21 0,-1 0 0,0 0 15,1 21-15,20 0 0,-20 0 0,-1-21 16,-21 21-16,0-22 0,22 22 0,-22 0 15,0 0-15,0-21 16,0 21-16,0 0 0,1 0 31,-22-21-31,21 0 0,0 21 16,-21-21 0,21 0-16,0-1 15,0 22-15,1-21 0,-1 21 16,0-21-16,0 0 0,0 21 15,-21-21-15,21 21 0,1-21 16,-1 21-16,-21-22 16,21 22 31,-21-21-32,21 21-15,-21-21 16,21 21 15,0-42-15,1 21-1,-1 21 1,0-22-16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57:37.13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21950 6816 0,'0'21'141,"0"0"-126,0 0 1,-21-21-16,-1 0 15,1 0-15,0 0 16,-21 0-16,-1 0 16,22 0-16,-21 0 15,21 0 1,0 0-16,-22 0 16,22 0-16,0 0 0,0 0 15,0 21-15,-64 1 16,43-22-16,-1 0 0,1 0 15,0 0-15,-1 0 0,22 0 0,0 0 16,-43 0-16,22 0 0,21 0 0,-21 0 16,20 0-16,-41 0 0,21 0 0,20 0 15,-20 21-15,21-21 0,-21 0 0,20 0 16,1 0-16,0 0 0,0 0 0,0 0 16,-22 0-16,22 0 0,0 0 0,0 0 15,0 0-15,0 0 0,-1 0 0,-20 0 16,21 0-16,0 0 0,0 0 0,-1 0 15,1 0-15,-21 0 0,21 0 0,0 0 16,-22 0-16,1 0 0,21 0 16,-22 0-16,1 21 0,0-21 0,-1 0 15,1 0-15,0 0 0,-1 0 0,-20 21 16,21-21-16,-22 0 0,22 0 0,-1 0 16,1 21-16,0-21 0,-22 0 0,22 21 15,0-21-15,-22 0 0,22 0 0,-1 0 16,1 0-16,0 0 0,-1 0 0,1 0 15,0 0-15,21 0 0,-22 22 0,22-22 16,-42 0-16,41 21 0,-20-21 0,0 0 16,-1 0-16,-20 0 0,-1 0 0,22 21 15,0-21-15,-1 0 0,-20 0 0,-1 0 16,22 0-16,0 0 0,-1 0 0,-20 0 16,-1 0-16,1 0 0,21 0 0,-1 21 15,1-21-15,0 0 0,-1 0 0,1 0 16,-22 21-16,43-21 0,-21 0 0,0 0 15,20 0-15,-41 0 0,42 0 0,0 0 16,-1 0-16,-41 0 0,42 0 16,-22 0-16,22 0 0,-21 0 0,21 0 15,-22 0-15,22 0 16,-21 0-16,0 0 0,20 0 16,1 0-16,-21 0 0,21 0 15,0 0-15,-22 0 0,22 0 0,0 0 16,0 0-16,-43 0 0,43 0 0,0 0 15,0 0-15,-22 0 0,1 0 0,21 0 16,0 0-16,-22 0 0,22 0 0,0 0 16,0 0-16,-21 0 0,20 0 0,1 0 15,0 0-15,0 0 0,0 0 0,0 0 16,-1 0 0,1 0-1,0 0-15,-21 0 16,21 0-16,-22 0 15,22 0 1,0 0-16,0 0 16,0 0-16,-1 0 15,-20 0 1,21 0 0,0 0-1,0 0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8:57.94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23876 6477 0,'0'-21'16,"-21"21"-1,-22-21-15,22 21 0,0 0 16,0 0-16,-21-21 0,20 21 16,-20 0-16,-21-22 0,41 22 15,1 0-15,-21 0 16,21 0-16,-22 0 0,22 0 15,-21 0-15,21 0 16,0 0-16,-1 0 16,1 0-16,-21 0 15,21 0-15,0 0 0,-22-21 16,1 21-16,0 0 0,-1-21 16,1 21-16,0 0 0,-22 0 0,1 0 15,-1 0-15,1 0 0,-1 0 0,-21 0 16,22 0-16,-1 0 0,-20 0 15,-1 0-15,43 0 0,-22 0 0,43 0 16,-42 0-16,20 0 0,-20 0 0,42 0 16,-22 0-16,22 0 0,-21 0 0,-1 0 15,22 0-15,0 0 0,-21 0 0,21 0 16,-1 0-16,1 0 0,0 0 0,0 0 16,0 0-16,0 0 0,-1 0 15,1 0-15,0 0 0,0 0 0,0 0 16,0 0-16,-1 0 0,-41 0 0,42 0 15,-22 0-15,22 0 0,-21 0 0,21 0 16,0 0-16,-1 0 0,-20 0 0,21 0 16,0 0-16,0 0 0,-1 0 15,1 0-15,-21 0 0,21 0 16,0 0-16,-1 0 0,-20 21 16,21 0-16,0-21 0,0 0 15,-1 22-15,-20-1 0,21-21 16,0 21-16,0 0 15,-22-21-15,22 21 0,0 0 16,0-21 0,21 22-16,-21-22 0,21 21 15,-22-21-15,1 21 16,21 0-16,-21-21 0,21 21 16,0 0-16,0 1 0,-21-1 0,21 0 15,-21 0-15,21 0 0,0 0 16,-21 22-16,21-22 0,0 0 15,0 0-15,0 22 16,0-22-16,0 0 0,0 0 16,0 0-16,0 0 0,0 1 0,0-1 15,0 0-15,0 0 16,0 0-16,0 0 16,0 1-16,0 20 0,0-21 15,0 0-15,0 0 0,21 22 16,-21-22-16,0 0 0,21 0 0,-21 0 15,21 1-15,0-1 0,-21 21 0,21-21 16,1 0-16,-22 1 0,21 20 16,0-42-16,-21 21 0,21 21 15,0-20-15,0-1 16,-21 0-16,22 0 0,-1-21 0,-21 21 16,21-21-16,-21 21 0,42 1 15,-21-1-15,1-21 16,-1 21-16,0 0 0,0-21 0,0 21 15,0 0-15,1 1 0,-1-22 0,0 21 16,0 0-16,0-21 0,0 21 16,1 0-16,20-21 15,-21 0-15,0 21 0,0-21 16,1 0-16,-1 22 0,0-22 16,21 21-16,1 0 0,-22-21 0,21 0 15,-21 0-15,0 21 0,1-21 0,-1 21 16,0-21-16,21 0 0,-21 0 0,1 21 15,20-21-15,-21 0 16,0 0-16,0 0 0,1 0 0,41 0 0,-42 0 16,0 0-16,1 0 0,20 0 15,-21 0 1,0 0 0,0 0 15,1 0-31,20 0 15,-21 0-15,0 0 0,0 0 0,1 0 16,-1 0-16,0 0 0,21 0 0,1 0 16,-22 0-16,0 0 0,21 0 0,-21 0 15,22 0-15,-22 0 0,0 0 16,43 0-16,-22 0 0,0-21 16,1 21-16,-22 0 0,42 0 0,-20 0 15,-1 0-15,0 0 0,1 0 0,-22-21 16,42 21-16,-42-21 0,22 21 0,-22 0 15,21 0-15,-21 0 0,1 0 0,20 0 16,-21-21-16,21 21 16,-20-21-16,-1 21 0,0 0 15,0 0-15,-21-22 0,42 1 32,-20 21-1,-1-42-16,0 21-15,21 0 0,-42-22 16,21 43-16,-21-21 0,43 0 16,-43-21-16,21 20 15,0-20-15,-21 21 0,0 0 16,21 21-16,0-21 16,-21-1-16,22 1 0,-22 0 15,0 0-15,21 0 0,-21-22 16,21 22-16,-21 0 0,21 21 0,-21-21 15,21 21-15,0-21 0,-21 0 0,22-1 16,-22 1-16,21 0 0,0 0 16,0-21-16,0 20 15,-21 1-15,21 0 16,22 0 0,-22 0 46,0 0-46,0-1 15,-21 1-31,21-21 16,-21 0-16,22 20 15,-22 1-15,21-21 0,-21 21 0,0 0 16,0-1-16,21 22 0,-21-42 0,0 0 15,21 42-15,-21-21 0,0-22 16,0 22 0,0 0-16,0-21 15,0 20 1,0 1-16,0 0 16,0-21-1,0 21-15,0-1 16,0 1-1,0 0 1,0 0 0,-21 0-16,-21 0 15,20-1 1,1 22-16,0 0 0,0-21 16,0 21 93,0 0-62,-1 0-47,1 0 31,0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49:46.63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29210 17082 0,'-21'0'266,"0"0"-266,-1 0 15,-20 0-15,21 0 16,0 0-16,0 0 0,-1 0 15,-20 0-15,21 0 0,0 0 0,0 0 16,-1 0-16,1 0 0,-21 0 0,0 0 16,20 0-16,-20 0 0,21 0 15,-21 0-15,20 0 16,-20 0-16,21 0 0,0 0 16,0 0-16,-22 0 0,22 0 15,-21 0-15,21 0 0,-1 0 16,1 0-16,0 0 0,-21 0 0,21 0 15,-22 0-15,22 0 0,0 0 0,0 0 16,0 0-16,-1 0 0,-20 0 16,0 0-16,21 0 0,-1 0 15,1 0-15,0 0 0,0 0 0,-21 0 16,20 0-16,1 0 0,0 0 0,-21 0 16,21 0-16,-1 0 0,1 0 15,0 0-15,0 0 0,-21 0 0,20 0 16,1 0-16,0 0 0,0 0 0,0 0 15,0 0-15,-1 0 0,1 0 0,0 0 16,0 0-16,0 0 0,0 0 16,-1 0-16,1 0 0,0 0 15,0 0-15,0 0 16,-22 0-16,1 0 0,21 0 16,0 0-16,-22 0 0,22 0 0,0 0 15,-21 0-15,-1 0 0,-20 0 0,21 0 16,-1 0-16,22 0 0,0 0 0,-21 0 15,-1 0-15,22 0 0,0 0 16,-21 0-16,20 0 0,1 0 0,0 0 16,-21 0-16,-1 0 0,22 0 0,0 0 15,-21 0-15,-22 0 0,43 0 0,0 0 16,-43 0-16,22 0 0,0 0 0,-1 0 16,1 0-16,-21 0 0,20 0 0,1 0 15,0 0-15,-1 0 0,1 0 0,-22 0 16,22 0-16,0 0 0,-1 0 0,-20 0 15,21 0-15,-1 0 0,1 0 0,-22 0 16,43 0-16,0 0 0,-21 0 0,-1 0 16,1 0-16,21 0 0,0 0 0,0 0 15,-22 0-15,22 0 16,0-22 0,0 22-16,0 0 15,-1 0 1,1 0-16,-21 0 0,21 0 0,-22 0 15,22 0-15,0 0 0,-21 0 0,-1 0 16,22 0-16,-21 0 0,21 0 16,-22 0-16,22 0 0,0 0 15,0 0-15,0 0 16,0 0 0,-1 0-16,1 0 15,0 0-15,0 0 16,0 0-16,0 0 0,-22 0 15,22 0-15,-21 0 0,21 0 16,-22 0-16,22 0 0,0 0 0,0 0 16,-22 0-16,1 0 0,0 0 15,-1 0-15,-20 0 0,21 0 0,-1 0 16,1 0-16,0 0 0,-1 0 0,1 0 16,0 22-16,-22-22 0,22 0 0,-1 0 15,1 0-15,0 0 0,-1 0 0,1 0 16,0 0-16,21 0 0,-1 0 0,-20 0 15,21 21 1,-21-21 0,20 0-16,1 0 15,0 0 1,0 0-16,0 0 0,0 0 16,-1 0-16,1 0 15,0 0 1,0 0 15,0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50:37.74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22796 18479 0,'-21'0'47,"0"0"-47,0 0 15,0 0 1,-22 0 0,22 0-1,0 0 1,0 0-1,0 0-15,0 0 0,-22 0 16,22 0-16,0 0 16,0 0-16,0 0 15,-1 0-15,1 0 0,0 0 0,-21 0 0,21 0 16,-1 0-16,-20 0 0,21 0 16,0 0-16,0 0 0,-43 0 0,43 0 15,0 0-15,0 0 0,-22 0 0,22 0 16,-21 0-16,21 0 0,-22 0 15,22 0-15,-42 0 0,20 0 0,1 0 16,0 0-16,-1 0 0,1 0 0,0 0 16,-1 0-16,-20 0 0,20 0 0,1 0 15,0 0-15,-1 0 0,1 0 0,0 0 16,21 0-16,-1 0 0,1 0 0,-42 0 16,42 0-16,-1 0 0,1 0 0,-21 0 15,21 0-15,0 0 0,-22 0 16,22 0-16,-21 0 0,-1 0 0,22 0 15,-42 21-15,20-21 0,1 0 0,0 0 16,-1 0-16,1 0 0,-21 0 0,-1 0 16,22 0-16,-22 21 0,22-21 0,0 21 15,-1-21-15,1 21 0,0-21 0,20 0 16,-20 0-16,0 0 0,-1 0 0,1 0 16,-21 0-16,20 0 0,1 0 0,21 0 15,-22 21-15,1-21 0,-21 0 0,20 22 16,22-22-16,0 0 0,-21 0 0,-1 0 15,22 0-15,0 0 0,0 0 16,0 0-16,-1 0 0,1 0 0,0 0 16,0 0-16,-21 0 0,20 0 0,1 0 15,-21 0-15,21 0 0,0 0 16,-1 0-16,1 0 0,-21 0 0,21 0 16,0 0-16,-1 0 0,1 0 0,0 0 15,0 0-15,-21 0 0,20 0 16,-20 0-16,21 0 15,0 0 1,0 0 0,-22 0-1,22 0 1,0 0-16,0 0 16,0 0-16,-1 0 15,1 0-15,0 0 0,0 0 0,0 0 16,0 0-16,-1 0 0,-20 0 15,21 0 1,0 0 0,0 0 15,-1 0-15,1 0-16,0 0 15,0 0-15,0 21 16,0-21-16,-1 0 0,1 0 15,0 0-15,0 0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51:05.38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29527 18373 0,'-21'0'0,"0"0"16,0 0 0,0 0 15,0 0-15,-1 0-1,-20 0-15,21 0 0,0 0 16,-22 0-16,-20 0 0,42 0 15,-22 0-15,1 0 0,21 0 0,-43 0 16,22 21-16,0-21 0,-1 21 0,1-21 16,0 0-16,-1 0 0,22 0 0,-21 0 15,0 0-15,-1 0 0,-20 0 0,42 0 16,-1 0-16,-20 0 0,21 0 0,-43 0 0,22 0 16,21 0-16,-21 0 0,-1 0 0,1 0 15,-22 0-15,22 0 0,21 0 16,0 0-16,-22 0 0,1 0 0,21 21 15,-21-21-15,20 0 0,-20 21 0,21-21 16,-21 0-16,-1 22 0,22-22 0,-21 0 16,21 0-16,-22 0 0,22 21 15,0-21-15,-21 21 0,20-21 16,1 0-16,0 0 0,-21 0 0,21 0 16,-1 21-16,1-21 0,0 0 15,0 0-15,0 21 0,0-21 16,-1 0-16,1 0 0,-21 0 0,21 21 15,-22-21-15,22 22 0,0-22 16,-21 0-16,21 0 0,-1 0 16,1 0-16,-21 0 0,21 21 0,-22-21 15,1 0-15,21 0 0,0 0 0,0 0 16,-1 0-16,1 0 0,-21 21 0,21-21 16,0 0-16,-1 0 0,-20 0 0,21 0 15,-21 0-15,20 0 0,-20 0 0,21 0 16,-21 0-16,-1 0 0,1 0 0,-22 0 15,22 0-15,0 0 0,-1 0 0,1 0 16,-21 0-16,20 0 0,1 0 0,0 0 16,-22 0-16,1 0 0,-1 0 0,22 0 15,-1 21-15,1-21 0,0 0 16,-1 0-16,1 0 0,21 0 0,0 0 16,0 0-16,-22 0 0,22 0 15,0 0-15,-21 0 0,20 0 16,1 0-16,0 0 0,-21 0 0,21 0 15,-1 0-15,-20 0 0,0 0 0,-1 0 16,22 0-16,0 0 0,-42 0 0,20 0 16,1 0-16,21 0 0,0 0 0,-22 0 15,1 0-15,21 0 0,0 0 0,-22 0 16,-20 0-16,42 0 0,-1 0 16,1 0-16,-21 0 0,21 0 0,0 0 15,-22 0-15,1 0 0,21 0 0,0 0 16,-22 0-16,22 0 0,-21 0 0,-1 0 15,1 0-15,0 0 0,-1 0 0,1 0 16,21 0-16,0 0 0,-22 0 0,-20 0 0,42 0 16,0 0-16,-1 0 0,-41 0 15,42 0-15,-22 0 0,1 0 0,21 0 16,-21 0-16,20 0 0,1 0 16,0 0-16,0 0 15,-21 0 1,20 0-16,1 0 15,0 0-15,-42 0 0,41 0 16,1 0-16,-42 0 0,20 0 0,1 0 16,0 0-16,-22 0 0,1 0 0,20 0 15,1 0-15,-21 0 0,20 0 0,-20 0 16,20 0-16,1 0 0,0 0 0,21 0 16,-1 0-16,1 0 0,0 0 46,-21 0-14,21 0-1,-1 0 0,1 0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51:49.73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29612 16468 0,'21'-21'16,"-21"-1"0,0 1-16,0 0 0,-42-21 0,42 21 15,-21 21-15,21-22 0,-43 1 0,43 0 16,-42-21-16,21 42 0,-21-21 0,-1-1 16,22 1-16,-21 0 0,-1 0 15,1 21-15,0-21 0,-1 0 16,1-1-16,-21 22 0,20-21 0,-20 0 15,-1 21-15,22-21 0,21 21 0,0 0 16,-43 0-16,1 0 0,20 0 0,-20-21 16,-1 21-16,22-21 0,0 21 15,-22 0-15,22 0 0,-1 0 0,1 0 16,0 0-16,-22 0 0,22 0 0,0 0 16,-22 0-16,1-22 0,20 22 15,1 0-15,0 0 0,-22-21 0,22 21 16,-1-21-16,22 21 0,-21 0 0,-22-21 15,1 21-15,21-21 0,20 21 0,-20 0 16,0 0-16,-22 0 0,1 0 16,-1-21-16,1 21 0,-1 0 0,-20 0 15,-1 0-15,21 0 0,1 0 0,-22 0 16,1 0-16,-1 0 0,0 0 0,22 0 16,-1 0-16,1 0 0,-22 0 0,22 0 15,-1 0-15,1 0 0,-1 0 0,1 0 16,-1 0-16,22 0 0,-22 0 0,1 0 15,-1 0-15,1 0 0,-22 0 0,22 0 16,-22 0-16,0 0 0,22 0 0,-1 0 16,1 0-16,-22 0 0,0 0 15,1 0-15,-1 0 0,22 0 0,-1 0 16,1 0-16,-1 0 0,1 0 0,-22 0 16,-21 0-16,21 0 0,1 0 0,-1 0 15,0 0-15,1 0 0,-43 0 0,21 0 16,-42 0-16,42 0 0,-21 0 0,21 0 15,0 0-15,-21 0 0,43 0 0,-1 0 16,0 0-16,1 0 0,-1 0 16,-21 0-16,21 0 0,22 0 0,-22 0 15,1 0-15,-1 0 0,0 0 0,1 0 16,20 0-16,-21 0 0,1 0 0,-1 0 0,22 0 16,-1 0-16,1 0 0,-1 0 0,1 0 15,-1 0-15,1 0 0,-1 0 16,1 0-16,20 0 0,-20 0 0,-1 0 15,1 0-15,-1 0 0,1 0 0,-1 0 16,22 0-16,-22 0 0,1 0 0,-1 0 16,1 0-16,-1 0 0,1 0 0,-1 0 15,1 0-15,-22 0 0,22 0 0,-1 0 16,1 0-16,-22 0 0,0 0 0,1 0 16,20 0-16,-20 0 0,20 0 0,-21 0 15,22 0-15,-22 0 0,1 0 0,-1 0 16,0 0-16,-42 0 0,43 0 0,-1 0 15,-21 0-15,21 0 0,-20 0 16,20 0-16,-21 0 0,21 0 0,1 0 16,20 0-16,-20 0 0,20 0 0,1 0 15,-1 0-15,1 0 0,-1 0 0,22 0 16,-22 0-16,1 0 0,-1 0 0,22 0 16,21 0-16,0 0 0,-1 0 0,-20 0 15,0 0 1,21 0-16,-1 0 0,1 0 15,0 0-15,0 0 32,0 21-1,21 0-31,0 0 0,-21 21 16,21-20-1,0 20-15,-22-21 0,22 43 0,-21-43 16,21 0-16,0 21 0,-21 1 0,0-1 15,21 0-15,0 1 0,-21-1 0,0 21 16,21-41-16,0-1 0,-22 42 16,22-20-16,-21-22 0,21 0 0,-21 21 15,21 1-15,0-22 0,0 0 0,0 21 16,0-21-16,-21 22 0,21-22 16,-21 21-16,21-21 0,0 1 0,0 20 15,0-21-15,-21 0 0,21 22 0,-22-22 16,22 21-16,0-21 0,0 0 15,0 1-15,-21 20 0,21-21 16,-21 0-16,21 22 0,0-22 16,0 0-16,0 0 15,0 21-15,0-20 0,0-1 0,0 0 16,0 0-16,0 0 0,0 0 16,0 1-16,0-1 0,0 21 15,0-21-15,0 0 0,0 1 0,0-1 16,0 0-16,0 0 0,0 21 0,0-20 15,0-1-15,21 21 0,-21-21 16,21 22-16,1-22 16,-1 0-16,0 0 0,-21 0 0,21 0 15,0 1-15,-21-1 0,21 0 0,1 0 16,-22 0-16,21 0 0,21 22 16,-21-22-16,0 0 0,1-21 0,-1 42 15,21-42-15,-21 22 0,0-1 0,1-21 16,-1 21-16,21 0 0,-21 0 15,22 0-15,-22-21 0,0 22 0,0-22 16,0 0-16,22 21 0,-22 0 0,0-21 16,0 0-16,21 0 0,-20 21 0,20-21 15,-21 0-15,0 0 0,22 21 0,-1-21 16,0 0-16,1 21 0,20-21 16,-21 0-16,1 22 0,20-22 0,1 0 15,-1 0-15,-20 21 0,-1 0 0,21-21 16,-20 0-16,-1 21 0,0-21 0,1 0 15,-22 0-15,21 0 0,1 0 0,-1 0 16,-21 21-16,0-21 0,22 0 0,-1 0 16,-21 0-16,21 0 0,1 0 0,-1 0 15,0 0-15,22 0 0,-1 0 0,1 0 16,21 0-16,-1 0 0,1 0 0,-22 0 16,1 0-16,21 0 0,-22 0 15,1 0-15,-22 0 0,21 0 0,1 0 16,-22 0-16,-21 0 0,22 0 0,-22 0 15,0 0-15,0 0 0,22 0 0,-22 0 16,0 0-16,0 0 0,0 0 0,0 0 16,22 0-16,-22 0 0,0 0 0,21 0 15,1 0-15,20 0 0,-20 0 0,-1 0 16,21 0-16,22 0 0,-21 21 0,-1-21 16,1 0-16,-1 0 0,-21 0 0,1 0 15,-1 0-15,22 0 0,-22 0 0,-21 0 16,21 0-16,-20 0 0,20 0 0,-21 0 15,21 0-15,-20 22 0,-1-22 16,21 0-16,-21 0 0,-21 21 16,43-21-16,-22 0 0,21 0 15,0 0-15,-20 0 16,-1 0-16,0 0 0,21 21 0,-21-21 16,22 21-16,-22-21 0,42 0 0,-20 0 15,-1 0-15,0 0 0,1 0 0,20 0 16,1 21-16,-22 0 0,22-21 15,-1 22-15,1-22 0,-1 0 0,-21 0 0,22 0 16,-1 0-16,-20 0 0,-1 0 16,0 0-16,1 0 0,20 0 0,-20 0 15,-1 0-15,-21 0 0,0 0 0,22 0 16,-22 0-16,21 0 0,-21 0 0,22 0 16,-22 21-16,0 0 0,21-21 0,1 0 0,-1 0 15,-21 0-15,21 0 0,1 0 0,-1 0 16,0 0-16,1 0 0,-22 0 0,21 0 15,22 0-15,-1 0 0,-20 0 16,-1 0-16,21 0 0,1 0 0,-22 0 16,43 0-16,-22 0 0,22 0 0,-21 0 15,-1 0-15,1 0 0,20 0 0,-20 0 16,-22 0-16,22 0 0,-1 0 0,1 0 16,-1 0-16,22 0 0,-22 0 15,22 0-15,0 0 0,-1 0 0,1 0 16,-22 0-16,1 0 0,21 0 0,-22 0 15,1 0-15,-22 0 0,21 0 0,1 0 16,-1 0-16,1 0 0,-22 0 0,22 0 16,-22 0-16,22 0 0,-1 0 0,-21 0 15,22 0-15,21 0 0,-22 0 16,-21 0-16,22 0 0,-1 0 0,1 0 16,-22 0-16,1 0 0,20 0 0,-21 0 15,22 0-15,-22 0 0,1 0 0,-22 0 16,21 0-16,-21 0 0,43 0 0,-43 0 15,0 0-15,21 0 0,1 0 0,20 0 16,-20 0-16,20 0 0,-21 0 0,1 0 16,-1 0-16,0 0 0,1 0 0,20 0 15,-20 0-15,-1 0 0,0 0 0,1 0 16,-1 0-16,0 0 0,1 0 0,20 0 16,1 0-16,-22 0 0,0 0 15,1 0-15,20 0 0,-21 0 0,1 0 16,20 0-16,22 0 0,0 0 0,-22 0 15,22 0-15,-1 0 0,-20 0 0,-1 0 16,1 0-16,-1 0 0,1 0 0,-22 0 16,22 0-16,-22 0 0,0 0 0,1 0 15,-1 0-15,0 0 0,-20 0 0,-1 0 16,0 0-16,21 0 0,1 0 0,-1 0 16,0 0-16,-21 0 0,22 0 0,20 0 15,1 0-15,-1 0 0,-20 0 0,20 0 16,1 0-16,-22 0 0,0 0 0,22 0 15,-43 0-15,21 0 0,-21 0 0,1 0 16,-1 0-16,0-21 0,0 21 0,21-21 16,-20-1-1,-22 1-15,21 21 0,-21-21 16,21 21-16,0-21 0,21 0 0,1 0 16,-22-1-16,21-20 0,-21 21 0,1-21 15,20 20-15,-42 1 16,42 0-16,-21 0 0,22-21 0,-22 20 15,0-20-15,21 0 0,-42 21 16,22-1-16,-1-20 0,-21 21 0,42 0 16,-42-22-16,42 1 0,-20 21 0,20-21 15,-42 20-15,42-20 0,-21 0 0,22 21 16,-22-22-16,0 43 0,-21-42 16,21 42-1,-21-21-15,21 0 0,-21-1 16,0 1-16,0 0 15,0 0-15,0 0 0,0-22 16,0 22-16,0 0 0,0-21 0,0-1 16,0 1-16,0 0 0,0 21 15,0-22-15,0 22 0,0 0 16,0-21-16,0 20 0,0 1 16,-21 0-16,21 0 0,-21 0 15,0-22-15,21 22 0,-21 0 16,0 0-16,-1-21 0,1 20 15,0-20-15,0 42 16,21-21-16,-21 21 0,21-21 0,-21 21 16,21-21-16,-22-1 0,1 22 0,21-21 15,-21 21-15,0 0 0,0 0 16,0-21-16,21 0 0,-22 21 16,1-21-16,0 0 15,-21-1-15,21 22 16,21-21-16,-43 0 0,43 0 15,-21 21-15,0-21 0,0 21 16,0-21-16,-1 21 16,22-22-16,-21 1 0,0 21 15,0-21-15,0 0 16,0 21-16,-22-42 16,22 42-1,0-22-15,0 1 16,0-21-16,-1 42 15,22-21 1,-21 21-16,0 0 0,-21-43 16,21 43-1,-1-42 1,1 42-16,21-21 0,-21 21 16,0-42-16,-21 42 15,42-22-15,-22 22 16,1-21-16,0 21 15,0-21-15,0 0 16,0 21-16,-1-21 16,1 21-16,0 0 15,21-21 1,-21 21-16,0-22 0,0 22 31,-1 0 0,1-21-15,0 21 109,0 0-109,0 0-16,0 0 31,-1-21-15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52:56.41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27157 10986 0,'0'21'203,"-43"-21"-172,22 0-31,0 0 0,0 0 16,-43 0-16,43 0 0,0 0 0,0 0 16,-43 0-16,43 0 0,-21 0 0,21 0 15,-22 0-15,1 0 0,21 0 16,-21 0-16,20 0 0,1 21 0,-21-21 15,21 0-15,0 0 0,-1 0 16,-20 21-16,0-21 0,-1 0 0,1 0 16,21 0-16,-21 0 0,-22 0 0,22 0 15,-1 0-15,1 21 0,0-21 0,21 0 16,-43 0-16,22 0 0,-1 0 0,1 0 16,21 0-16,-21 0 0,20 0 0,-20 0 15,0 0-15,21 0 0,-22 0 0,22 0 16,0 0-16,0 0 0,0 0 0,-1 0 15,-20 0-15,21 0 0,0 0 16,0 0-16,-22 0 0,1 0 0,21 0 16,-22 21-16,1-21 0,0 0 0,-1 0 15,1 0-15,21 22 0,-43-22 0,1 0 16,21 0-16,-1 0 0,22 0 0,-21 0 16,-1 0-16,1 0 0,-21 0 0,20 0 15,1 0-15,0 0 0,-1 0 0,-20 0 16,20 0-16,1 0 0,-21 0 0,-1 0 15,1 0-15,-1 0 0,-21 0 0,1 0 16,20 0-16,1 0 0,-22 0 0,-21 0 16,43 0-16,-1 0 0,-20 0 0,20 0 15,1 0-15,-1 0 0,1 0 0,-1 0 16,1 0-16,-1 0 0,22 0 16,-22 42-16,1-21 0,-1-21 0,22 21 15,0-21-15,-22 0 0,1 0 0,-1 0 16,1 21-16,-1-21 0,1 0 0,-1 0 15,1 22-15,20-22 0,-41 0 0,20 0 16,22 0-16,-22 0 0,-20 21 0,20-21 16,1 0-16,-1 0 0,1 0 0,-1 21 15,1-21-15,-1 0 0,22 0 0,-22 0 16,22 0-16,-22 0 0,22 0 0,-21 0 16,20 0-16,1 0 0,0 0 0,-1 0 15,1 0-15,0 0 0,-1 0 16,-20 0-16,20 0 0,1 0 0,0 0 15,-22 0-15,1 0 0,-1 0 0,1 0 16,-22 0-16,0 0 0,1 0 0,-1 0 16,0 0-16,-20 0 0,41 0 0,-21 0 15,22 0-15,-22 0 0,22 0 0,-22 0 16,22 0-16,-1 0 0,22 0 0,-22 0 16,1 0-16,20 0 0,22 0 0,0 0 15,0 0-15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53:08.79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29210 16743 0,'0'21'125,"-21"-21"-110,0 0-15,-1 0 0,1 0 0,0 0 16,-21 0-16,-1 0 0,22 0 0,0 0 16,-42 0-16,-1 0 0,22-21 0,21 21 15,-22 0-15,1 0 16,21 0-16,0 0 0,-22 0 0,22 0 15,0 0-15,-21 0 0,-1 0 0,1 0 16,0 0-16,20 0 0,-20 0 0,0 0 16,21 0-16,-1 0 0,-20 0 0,0 0 15,-1 0-15,22 0 0,-21 0 0,21 0 16,-43 0-16,22 0 0,0-21 0,20 21 16,1 0-16,-21 0 0,0 0 15,-1 0-15,1 0 0,-22 0 0,22 0 16,-21 0-16,20 0 0,-20 0 0,20 0 15,-20 0-15,21 0 0,-22 0 0,1 0 16,20 0-16,-20 0 0,-1 0 0,22 0 16,0 0-16,-22 0 0,1 0 0,-1 0 15,1 0-15,-1 0 0,1 0 0,-1 0 16,1 0-16,-1 0 0,-21 0 0,22 0 16,-22 0-16,1 0 0,-1 0 0,0 0 15,22 0-15,-1 0 0,-20 0 16,-1 0-16,-42 0 0,21 0 0,-21 0 15,21 0-15,0 0 0,-21 0 0,43 0 16,-1 0-16,0 0 0,1 0 0,-22 0 16,21 0-16,22 0 0,-22 0 0,22 0 15,-1 0-15,1 0 0,-1 0 0,22 0 16,-22 0-16,22 0 0,21 0 0,0 0 16,-22 0-16,22 0 0,0 0 0,0 0 15,0-21-15,-1 21 16,1 0-1,0 0-15,0 0 0,0 0 16,-22 0-16,1 0 16,21 0-16,-21 0 0,20 0 15,-20 0-15,0 0 0,-1 0 0,1 0 16,-21 0-16,-1 0 0,1 0 0,20 0 16,-20 0-16,-1 0 0,1 0 0,-1 0 15,22 0-15,21 0 0,0 0 0,-22 0 16,22 0 15,0 0 78,21-22-93,0 1-16,0-21 0,0 21 16,0-22-16,0 1 0,0-21 0,0-22 15,0 21-15,0 1 0,-21-22 0,0 1 16,21-1-16,-22 21 0,22 1 0,0-1 16,0-20-16,-21-1 0,21 0 0,0 1 15,0-1-15,0-42 0,0 42 0,0 1 16,0 20-16,0 1 0,0-1 0,-21 1 15,21 42-15,0-22 0,0 1 0,0 21 16,0 0-16,0-1 0,0 1 31,0 0 157,21 21-173,43 0-15,-1 0 0,22 0 16,0 0-16,42 0 0,-43 0 0,1 0 16,0 0-16,-1 0 0,1 0 0,42 0 15,0 0-15,21 0 0,0 0 0,0 0 16,-21 0-16,22 0 0,20 0 0,0 0 16,-21 0-16,1 0 0,20 0 0,-42 0 15,21 0-15,0 0 0,-21 0 0,21 0 16,1 0-16,-1 0 0,-21 0 0,21 0 15,0 0-15,-42 0 0,-21 0 16,-1 0-16,-20 0 0,-1 0 0,22 0 16,-22 0-16,1 0 0,-1 0 0,1 0 15,-1 0-15,1 0 0,-1 0 0,-20 0 16,-22 0-16,0 0 0,21 0 0,-20 0 16,-1 0-16,0 0 0,0 0 0,21 0 15,-20 0-15,-1 0 16,0 0-16,21 0 0,1 0 0,-22 0 15,0 0-15,21 0 0,-21 0 0,1 0 16,-1 0-16,21 0 0,0 0 0,1 0 16,-22 0-16,0 0 0,0 0 15,0 0-15,22 0 0,-22 0 0,0 0 16,21 0-16,-20 0 0,20 0 0,-21 0 16,21 0-16,1 0 0,-1 0 0,0 0 15,1 0-15,-22 0 0,0 0 0,0 0 16,0 0-16,1 0 0,-1 0 0,0 0 15,21 0-15,-21 0 16,1 0-16,-1 0 0,0 0 16,21 0-16,-21 0 0,1 0 0,-1 0 15,21 0-15,-21 0 0,0 0 0,1 0 16,20 0-16,-21 0 0,0 0 0,22 0 16,-22 0-16,0 0 0,0 0 15,0 0-15,0 0 16,1 0-1,-1 0 142,-21 21-142,0 43-15,0-22 0,0 0 0,0 1 16,0-1-16,0 22 0,0-1 0,0 1 16,0-1-16,0 22 0,0-22 15,0 1-15,0-1 0,21 1 0,0-1 16,-21 1-16,0-22 0,0 22 0,0-1 15,21 1-15,-21-43 0,0 0 0,0 0 16,0 21-16,0-20 0,0-1 16,0 0-16,0 0 15,0 0-15,0 0 0,0 1 16,21-1 0,-21 0-16,0 0 15,0 0-15,0 0 0,0 1 0,0-1 16,0 0-16,0 0 0,0 0 0,0 0 15,0 1-15,0-1 0,0 0 16,0 0 0,0 0-16,0 0 140,0 1-140,0 20 16,0-21 15,0 0-31,0 0 16,0 1-16,0-1 31,0 0 0,0 0-31,0 0 16,0 0 0,0 1 30,0-1-14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5:53:11.49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26183 6223 0,'-21'-21'94,"21"0"-78,-21 21-16,-22-21 15,22 21-15,0 0 0,-21 0 16,-22 0-16,-20 0 0,20 0 0,-21 0 16,1 0-16,-1 0 0,0 0 0,-20 0 15,-22 0-15,63 0 0,-21 0 0,1 0 16,-1 0-16,-21 0 0,-21 0 0,43 0 15,-22 0-15,0 0 0,21 0 0,1 0 16,-1 0-16,0 0 0,-21 0 0,1 0 16,41 0-16,-21 0 0,22 0 0,-1 0 15,1 0-15,-1 0 0,1 0 0,-1 0 16,1 0-16,-22 0 0,1 0 0,-1 0 16,21 0-16,1 0 0,-22 0 0,1 0 15,20 0-15,1 0 0,-22 0 16,21 0-16,1 0 0,21 0 0,-1 0 15,-20 0-15,20 0 0,1 0 0,0 0 16,-22 0-16,22 0 0,-22 0 0,22 0 16,21 0-16,0 0 0,-43 0 0,22 0 15,0 0-15,-1 0 0,1 0 0,0 0 16,-1 0-16,-20 0 0,20 0 0,-20 0 16,21 0-16,-1 0 0,-20 0 0,-1 0 15,1 0-15,-1 0 0,-20 0 0,20 0 16,1 0-16,-22 0 0,0 0 0,1 0 15,20 0-15,1 0 0,-22 0 16,21 0-16,22 0 0,0 0 0,-1 0 16,-20 0-16,42 0 0,0 0 0,-1 0 15,1 0-15,0 0 16,0 0 15,0 0-31,0 0 16,-1 0-16,1 0 0,0 0 15,0-22 126,0 22-125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2:00.80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24659 6244 0,'0'-21'32,"0"0"-17,0 0 1,-21 0-16,21-1 15,-21 22-15,21-21 0,-21 21 0,-1-21 16,1 0-16,0 21 0,-21 0 16,21-21-16,-1 21 0,-41-21 0,21 21 15,-22-43-15,22 22 0,-22 21 0,-20-42 16,20 21-16,1-1 0,-1 22 0,1-21 16,-1 0-16,1 0 0,20 21 0,-20 0 15,-1-21-15,22 21 0,0-21 0,-1-1 16,22 22-16,-21 0 0,-1 0 15,22 0-15,-21 0 0,21 0 16,0 0-16,-22 0 0,1-21 16,21 21-16,0 0 0,-1 0 15,-20 0-15,0 0 0,-1 0 0,22 0 16,0 0-16,-21 0 0,21 0 0,-1 0 16,-20 0-16,-21 0 0,20 0 0,1 0 15,0 0-15,20 0 0,-41 0 0,21 21 16,-1 1-16,1-1 0,0 0 0,-22 0 15,-21 43-15,43-64 0,0 42 0,-43-21 16,43 21-16,-1-20 0,1-1 0,0 21 16,-22-42-16,1 64 0,-1-43 0,-20 21 15,20 0-15,22-20 0,-43 20 0,22-21 16,-1 0-16,43 0 0,-21 22 16,-22-1-16,22-21 0,21 22 0,-22-22 0,1 21 15,21 0-15,-22 1 0,22-22 0,-42 42 16,42-41-16,-22 20 0,22-21 0,0 0 15,21 22-15,-21-22 0,0 0 0,21 0 16,-22 0-16,1 22 0,0-22 16,21 0-16,0 0 0,-21 0 15,0 22-15,21-22 0,-21 0 16,21 0-16,0 0 0,0 0 0,-22 1 16,1-1-16,21 21 0,0-21 0,0 0 15,0 22-15,0-1 0,0-21 0,-21 0 16,21 43-16,0-22 0,-21 1 0,21-1 15,0-21-15,0 21 0,0 1 0,0-1 16,0-21-16,0 22 0,0-1 0,0-21 16,0 21-16,0-20 0,0 20 0,0 0 15,0 1-15,0-1 0,0 0 0,0 1 16,0-1-16,0 0 0,0 1 16,0-22-16,0 0 0,0 21 0,0-21 15,0 1-15,0-1 0,0 21 0,0-21 16,0 0-16,0 22 0,0-22 0,0 0 15,21 0-15,-21 22 0,0-1 16,21 0-16,-21-21 0,21 1 16,1 20-16,-22-21 0,21 0 15,0 22-15,-21-22 0,0 0 16,21 0-16,0 0 0,-21 0 0,21 22 16,-21-22-16,43 0 15,-22 21-15,-21-20 0,42-1 16,-42 0-16,21 0 0,1 21 15,20-20-15,-42-1 0,21 0 16,-21 0-16,42 0 0,-20 22 16,-1-22-16,21 0 0,-21 0 0,22 21 15,-22-42-15,0 22 0,21-1 0,-21 0 16,1 0-16,41 0 0,-42 22 0,22-43 16,-1 21-16,0 21 0,1-42 0,-1 21 15,0 0-15,1-21 0,-1 43 0,0-22 16,1-21-16,-1 21 0,0 0 0,-21 0 15,43-21-15,-43 0 0,0 22 0,22-1 16,-22-21-16,21 21 0,0-21 16,22 21-16,-43-21 0,0 0 0,0 0 0,22 21 15,-1 0-15,0-21 0,1 0 0,-1 0 16,-21 22-16,22-22 0,-22 0 0,21 21 16,-21-21-16,0 0 0,22 0 0,-22 21 15,0-21-15,0 0 0,0 0 16,1 0-16,-1 0 0,0 0 0,0 0 15,0 0-15,0 0 0,22 0 0,-22 0 16,0 0-16,0 21 0,43-21 0,-43 0 16,0 0-16,0 0 0,43 0 0,-43 0 15,0 0-15,1440-296 110,-1419 275-110,0-1 0,1 22 15,20 0-15,1 0 0,-43 0 0,21-21 16,0 0-16,-20 21 0,41 0 0,-21 0 16,-20-21-16,-1 21 0,21-21 0,-21 21 15,0-21-15,22 21 0,-22 0 16,21-22-16,1 1 0,-1 21 15,0-21-15,-21 0 0,1 21 16,-1-21-16,21 0 0,-21 21 16,0-22-16,1 22 0,-22-21 15,42 0-15,-21 0 16,0 0-16,0 0 16,1-1-16,-1 1 0,-21 0 15,21 0-15,0 0 0,-21 0 0,21-1 16,-21 1-16,21 0 0,-21-21 0,22-1 15,-22 22-15,0-21 0,0 0 0,21-1 16,-21 1-16,0 0 0,0-1 0,0-20 16,0 20-16,0-20 0,0 21 0,0-22 15,0 1-15,0-1 0,0 1 0,0-1 16,0 22-16,0 21 0,-21-22 0,-1-20 16,22 42-16,-21-22 0,0 1 0,21 0 15,-63-22-15,63 22 16,-22-1-16,1 22 0,21 0 0,-21-42 15,0-1-15,0 22 0,21 21 0,-43-22 0,43 22 16,-21-21-16,0-22 0,-21 22 0,21 21 16,21-22-16,-43 22 0,43-21 0,-21 21 15,0-22-15,0 22 0,0-42 16,-1 63-16,1-21 0,0-22 0,0 22 16,21 0-16,-21-21 0,0 42 0,-1-43 15,22 22-15,-21-21 0,21 21 0,-42-1 16,21-20-16,21 21 0,-21 21 15,-1-42-15,1 42 0,21-22 0,-21 1 16,21 0-16,-21 21 0,21-21 0,-21 0 16,21 0-16,-21 21 0,-1-22 15,1 1-15,0 21 16,21-42-16,-21 42 16,0-21-16,0 0 15,21-1-15,-22 22 16,-20-21-16,21 21 15,21-21-15,-42 0 0,42 0 16,-22 0-16,22-1 0,-21 22 0,0-21 16,0 0-16,0 0 15,21 0-15,-21 0 0,-1 21 16,22-22-16,-21 1 16,21 0-16,-21 21 0,0-21 15,0 0-15,0 21 16,21-21-1,-22 21-15,1 0 63,0 0-32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2:07.55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29527 6265 0,'0'-21'62,"0"0"-46,0 0-16,-21-21 15,0 20-15,-21 22 16,21-21-16,-1 0 0,1 21 0,-21-21 16,21 21-16,-43 0 0,22-42 0,0 42 15,-1 0-15,22 0 0,-21 0 16,-22-22-16,1 1 0,-1 0 0,1 21 15,-1-21-15,1 21 0,-1 0 16,1 0-16,-1 0 0,1 0 0,-1 0 16,1 0-16,-1 0 0,1 0 0,-1 0 15,1 0-15,-1 0 0,1 0 0,-1 0 16,1 0-16,-1 0 0,22 0 0,-22 0 16,1 0-16,21 0 0,20 0 0,1 0 15,-21 0-15,21 21 0,-22 0 0,1-21 16,21 21-16,-21 1 0,-1-22 0,22 21 15,0 0-15,-21 0 0,20 0 0,1 0 16,-21 1-16,21-1 0,-22 0 0,1 21 16,21-21-16,-21 1 0,-1 20 15,22-21-15,-21 21 0,21-20 16,-43 20-16,43 0 0,0-21 0,-43 43 16,43-22-16,-21-21 0,21 43 0,-22-22 15,22-21-15,0 22 0,0-22 0,-22 0 16,43 21-16,0-20 0,-42-1 0,42 42 15,-21-42-15,0 1 0,21-1 0,-21 0 16,-1 21-16,22-21 0,0 1 16,0 20-16,-21 0 0,0-21 0,21 1 15,0 20-15,-21 0 0,0 1 16,21-1-16,0-21 0,-21 0 0,-1 22 16,22-22-16,-21 0 0,21 21 0,0 1 15,-21-22-15,0 21 0,21-21 16,0 0-16,0 22 0,-21-22 15,21 0-15,0 0 0,0 22 0,0-22 16,0 0-16,0 0 0,0 0 16,0 43-16,0-43 0,0 0 0,0 21 15,0 1-15,0-22 0,0 21 0,0-21 16,0 22-16,0-1 0,0 22 0,0-43 16,0 21-16,0 0 0,0 1 0,0-1 15,0 22-15,0-22 0,0-21 0,0 0 16,0 22-16,0 20 0,0 1 0,0-43 15,0 21-15,0 0 0,21 1 0,-21 20 16,21-20-16,21-1 0,-42-21 0,22 43 16,-1-43-16,0 21 0,0 0 0,0 22 15,-21-22-15,21-21 0,1 22 0,-1-1 16,0 0-16,0-20 0,-21 20 0,21 0 16,0-21-16,1 22 0,-1-22 15,-21 21-15,42-21 0,-21 22 16,-21-22-16,21 0 0,22 0 15,-43 0-15,21 1 0,0-1 16,0 21-16,0-21 0,1 0 16,-22 1-16,21-22 0,0 21 15,0 21-15,0-42 0,0 21 0,1 0 16,-1 22-16,0-22 0,0 21 0,0-21 16,22 1-16,-22 20 0,0 0 15,42-21-15,-41 1 0,-1-1 0,42 21 16,-42-42-16,1 21 0,20 22 0,0-22 15,-21 0-15,22-21 0,-1 42 0,-21-21 16,22 1-16,-22-1 16,21 21-16,-21-21 0,0-21 0,22 21 15,-22 1-15,21-22 0,-21 21 0,-21 0 16,43-21-16,-43 21 0,21-21 0,0 21 16,21 0-16,-20-21 0,-1 0 0,0 0 15,21 43-15,-21-43 0,22 21 16,-1 0-16,0 0 0,-20-21 15,20 0-15,-21 21 0,21 1 0,-20-22 16,41 0-16,-42 0 0,0 0 0,22 21 16,-1 0-16,-21-21 0,0 0 0,22 0 15,-22 0-15,21 0 0,-21 0 0,22 0 16,-1 0-16,0 0 0,-20 0 16,20 0-16,21 0 0,-20 0 0,-22 0 15,21 0-15,1 0 0,-1 0 0,0 0 16,22 0-16,-22 0 0,0 0 0,1 0 15,-1 0-15,22 0 0,-22-21 0,21 0 16,1-22-16,-1 1 0,-20 21 0,20-22 16,-20 22-16,20-21 0,1 21 0,-1-22 15,1 1-15,-1-21 0,22 41 0,-43-20 16,22 0-16,-1-22 0,-21 1 0,43-1 16,-21 1-16,-1-1 0,-21 22 0,22-43 15,-1 22-15,22-1 0,-43 22 0,-20 0 16,41-64-16,-42 42 0,22 22 0,-1 0 15,0-64-15,-21 42 0,1 22 0,-1-22 16,21 1-16,-21-1 0,-21 1 0,21-1 16,1 1-16,-1-1 0,-21 22 0,42-21 15,-21-1-15,0 1 0,-21-1 16,0 1-16,22-1 0,-22 1 0,0-1 16,0 1-16,0-1 0,0 1 0,21-22 15,-21 0-15,0 22 0,0-1 0,0 22 16,0-22-16,0 1 0,0-1 0,0 1 15,0-1-15,0 1 0,0 21 0,0-22 16,0 1-16,0 20 0,0 22 0,-21-21 16,21-1-16,-22 1 0,1 0 0,21 21 15,-21-22-15,21 22 0,-21-21 0,21 21 16,-42-22-16,42 22 0,-22-21 16,22 21-16,-21-22 0,-21 1 15,42 21-15,-21 0 0,0-1 16,-1 1-16,22 0 0,-21 21 0,0-21 15,0 0-15,21 0 0,-21 21 0,0-22 16,-1 22-16,1-21 0,0 0 0,0 0 16,-21 0-16,20 0 15,-20-22-15,21 43 16,21-21-16,-21 21 0,0 0 16,-1-42-16,1 42 0,-63-21 15,41-1 1,22 22-16,0-21 0,-21 21 15,42-21-15,-22 0 0,-41 21 0,21-42 16,20 42-16,1 0 16,0 0-16,-21-22 0,21 22 15,-1-21-15,1 21 0,0 0 16,0 0-16,0 0 0,0-21 16,-1 21-1,1-42 1,0 42-1,21-21-15,-21 21 16,0 0 0,0 0-16,-1 0 15,1-22-15,0 1 16,0 21 0,0 0-16,0 0 15,-43-21 1,43 21 15,0 0-31,0 0 31,-1 0-15,1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57:38.84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22923 7938 0,'-21'0'93,"0"0"-93,-21 0 0,-1 0 16,-20 0-16,-1 0 0,1 0 0,-1 0 16,-20 0-16,-1 0 0,0 0 0,-42 0 15,22 0-15,-107 0 16,127 0-16,1 0 0,-1 0 0,-21 0 16,21 0-16,1 0 0,-1 0 0,22 0 15,-1 0-15,-21 0 0,22 0 0,-22 0 16,22 0-16,-22 0 0,0 0 0,22 0 15,-22 0-15,1 0 0,-192 0 16,171 0-16,-1 0 16,-21 0-16,21 0 0,-21 0 0,21 0 15,0 0-15,-190 0 16,211 0-16,-42 0 0,43 0 0,-1 0 16,0 0-16,1 0 0,-43 0 0,42 0 15,0 0-15,1 0 0,-1 0 0,0 0 16,22 0-16,-22 0 0,0 0 0,22 0 15,-1 0-15,-20 0 0,-1 0 0,22 0 16,-1 0-16,-21 0 0,-253 0 16,253 0-16,0 0 15,1 0-15,-1 0 0,22 0 0,-1 0 16,1 0-16,-1 0 0,22 0 0,-1 0 16,1 0-16,21 0 0,-21 0 0,20 0 15,-20 0-15,21 0 0,0 0 16,-22 0-16,22 0 15,0 0 1,-21 0-16,21 0 16,-1 0-16,1 0 15,0 0-15,0 0 16,0 0-16,0 0 0,-22 0 16,1 0-16,21 0 0,0 0 15,-22 0-15,1 0 0,21 0 0,0 0 16,-22 0-16,1 0 0,21 0 0,0 0 15,-22 0-15,22 0 0,0 0 16,0 0 47,0 0-48,-1 0-15,-20 0 0,0 0 16,21 0-16,-22 0 15,1 0-15,21 0 16,-22 0-16,22 0 0,0 0 16,0 0-16,0 0 109,0 0-93,-1 0-16,1 0 15,0 0-15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2:36.71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7959 14118 0,'-22'0'62,"1"0"-62,0 0 0,0 0 0,-21 0 16,20 0-16,1 0 0,-21 0 0,21 0 15,0 0-15,-1 0 0,-20 0 0,0 0 16,21 0-16,-1 0 0,-20 0 0,21 0 16,-21 0-16,20 0 15,1 0-15,0 0 0,-21 0 0,21 0 16,-22 0-16,22 0 0,0 0 16,0 0-16,-43 0 0,22 0 0,0 0 15,20 0-15,1 0 0,-42 0 0,20 0 16,1 0-16,0 0 0,-1 0 0,22 0 15,-21 0-15,0 0 0,-1 0 0,1 0 16,0 0-16,20 0 0,-41 0 16,42 0-16,0 0 0,-1 0 0,1 0 15,0 0-15,0 0 0,-21-21 16,20 21-16,1 0 0,-21 0 0,21-21 16,0 21-16,-1-21 0,1 21 15,0 0-15,-21 0 0,21 0 0,-1 0 16,-20 0-16,21 0 0,-43 0 0,43 0 15,0 0-15,0 0 0,0 0 0,-22 0 16,1 0-16,0 0 0,-22 0 0,43 0 16,0 0-16,0 0 0,-43 0 0,43 0 15,-21 0-15,21 0 0,-22 0 0,1 0 16,21 0-16,0 0 0,-22 0 16,-20 0-16,20 0 0,1 0 0,21 0 15,-43 0-15,1 0 0,21 0 0,-1 0 16,1 0-16,0 0 0,-22 0 0,1 0 15,20 0-15,1 0 0,0 0 0,-22 0 16,22 0-16,-1 0 0,-20 0 0,21 0 16,20-21-16,1 21 0,-21 0 0,0 0 15,20 0-15,1 0 0,-21 0 0,-22 0 16,43 0-16,0 0 0,-21 0 0,-1 0 16,22 0-16,0 0 0,0 0 0,-21 0 15,20 0-15,1 0 0,0 0 16,-21 0-16,21 0 0,-1 0 0,-20 0 15,-21 0-15,41 0 0,1 0 16,0 0-16,0 0 0,0 0 16,0 0-16,-1 0 0,1 0 15,0 0-15,0 0 0,-21 0 16,20 0-16,1 0 0,0 0 16,-21 0-16,-1 0 15,22 0-15,0 0 0,0 0 0,-21 0 16,20 0-16,1 0 0,-21 0 0,21 0 15,-22 0-15,-20 0 0,21 0 16,-1 0-16,1 0 0,-22 0 0,22 0 16,21 0-16,-21 0 0,-1 0 0,22 0 15,0 0-15,-43 0 0,43 0 0,0 0 16,0 0-16,0 0 16,0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2:38.92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16679 17632 0,'-21'-21'0,"0"21"32,0 0-17,0 0-15,-1 0 16,1 0-16,0 0 0,0 0 15,0 0-15,-22 0 0,1 0 16,0 0-16,-1 0 0,22 0 0,-42 0 16,20 0-16,1 0 0,21 0 0,-21 0 15,-1 0-15,1 0 0,-22 0 0,22 0 16,0 0-16,-1 0 0,1 0 0,-21 0 16,20 0-16,1 0 0,-22 0 0,1 0 15,21 0-15,-1 0 0,-20 0 16,20 0-16,1 0 0,0 0 0,-22 0 15,22 0-15,0 0 0,-22 0 0,1 0 16,20-21-16,1 21 0,0 0 16,-22 0-16,22 0 0,-1-22 0,22 22 15,-21 0-15,0 0 0,-1 0 0,-20 0 16,20 0-16,1-21 0,21 21 0,-43 0 16,43 0-16,-42 0 0,20-21 15,1 21-15,0 0 0,-1 0 16,1 0-16,0 0 0,-22 0 0,22 0 15,0 0-15,20 0 0,-41 0 0,21 0 16,-1 0-16,1 0 0,0 0 0,-1 0 16,-20 0-16,20 0 0,22 0 0,0 0 15,-21 0-15,-1 0 0,1 0 0,21 0 16,0 0-16,-22 0 0,22 0 0,-21 0 16,21 0-16,-22 0 0,1 0 0,0 0 15,21 0-15,-22 0 0,1 0 16,0 0-16,-1 0 0,1 0 0,0 0 15,-1 0-15,1 0 0,-22 0 0,22 0 16,0 0-16,-1 0 0,1 0 0,21 0 16,-21 0-16,-1 0 0,1 0 0,21 0 15,-22 0-15,1 0 0,21 0 0,0 0 16,-22 0-16,1 0 0,21 0 0,0 0 16,0 0-16,-22 0 0,22 0 0,0 0 15,-21 0-15,-1 0 0,22 0 0,0 0 16,0 0-16,0 0 0,-1 0 0,-20 0 15,21 0-15,0 0 0,0 0 0,-1 0 16,1 0-16,-21 0 16,21 0-16,0 0 0,-22 0 15,22 0 1,0 0-16,0 0 0,0 0 16,-1 0-16,1 0 15,0 0-15,0 0 16,0 0-16,-22 0 0,22 0 15,-21 0-15,21 0 16,0 0-16,-1 0 0,1 0 16,0 0 62,0 0-63,0 0 17,0 0-17,-1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4:11.44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18119 6710 0,'21'0'47,"-21"21"-16,0 21-31,0-20 15,0-1-15,0 0 0,0 0 16,0 0-16,0 0 16,0 1-16,0-1 15,0 0-15,0 0 0,0 0 0,0 0 16,-21-21-16,21 22 0,-22-22 16,-20 42-16,21-21 0,-21-21 0,20 21 15,1 0-15,-42-21 0,42 22 0,-1-1 16,-41 0-16,42 0 0,-22 0 15,22 0-15,0-21 0,-21 22 0,-1-1 16,1 0-16,0-21 0,21 21 16,-1 0-16,-20-21 0,21 21 0,-21 1 15,-1-22-15,1 0 0,21 21 0,-22-21 16,1 21-16,21 0 0,0-21 0,-22 0 16,1 0-16,0 0 0,-1 0 0,1 0 15,0 0-15,-1 0 0,-20 0 0,-1 0 16,22 0-16,-21 0 0,-1 0 0,-21 0 15,-20 0-15,20 0 0,21 0 0,-20 0 16,-1 0-16,0 0 0,1 0 0,-22 0 16,0 0-16,21 0 0,1 0 0,-22 0 15,21 0-15,22 0 0,-22 0 16,-21 0-16,43 0 0,-1 0 0,1 0 16,-1 0-16,1 0 0,-1 0 0,22 0 15,-22 0-15,22 0 0,-21 0 0,-1 21 16,1-21-16,-1 0 0,1 0 0,41 0 15,-41 0-15,-1 0 0,22 0 0,0 0 16,-22 0-16,1 0 0,-1 0 0,1 0 16,-1 0-16,1 0 0,-1 0 0,1 21 15,-1-21-15,1 0 0,-1 0 0,1 0 16,-1 0-16,1 0 0,20 0 0,-20 0 16,21 0-16,-1 0 0,1 0 0,0 0 15,-1 0-15,1 0 0,-22 22 16,22-22-16,0 0 0,21 0 0,-22 0 15,-20 0-15,20 0 0,22 21 0,-21-21 16,21 0-16,-43 21 0,22-21 0,0 0 16,20 0-16,-20 21 0,21-21 0,0 0 15,-22 21-15,22 0 0,0-21 16,0 22-16,-21-22 0,42 21 16,-22-21-16,1 21 0,0 0 15,0 0-15,0 0 16,0 1-1,-1-1-15,1-21 0,0 21 16,0 0-16,0 0 16,0 0-16,-1 22 0,1-1 15,21-21-15,-21 22 0,0-22 16,21 0-16,0 42 0,0-41 0,0-1 16,-21 21-16,21-21 0,0 0 0,0 1 15,-21 20-15,21 0 0,0 1 0,0-22 16,0 21-16,0-21 0,0 0 15,0 1-15,0 20 0,0 0 0,0-21 16,0 1-16,0 20 0,0-21 0,0 0 16,0 22-16,0-22 0,0 21 0,0-21 15,0 22-15,-22-22 16,22 21-16,-21-21 0,21 0 16,0 1-16,-21-1 0,0 21 15,21-21-15,-21 0 16,0 1 46,21-1-46,-22-21 0,1 21-1,0 0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5:07.63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18119 7176 0,'-22'0'125,"1"0"-125,0 0 16,-21 21-16,21-21 0,-1 0 0,-20 0 15,0 0-15,21 21 0,-1 0 0,-20-21 16,21 0-16,0 0 0,-22 21 16,22-21-16,-21 21 0,0-21 15,20 0-15,1 22 16,0-22-16,-21 0 0,21 21 16,-22-21-16,22 0 15,-21 0-15,21 0 0,-22 21 0,1-21 16,21 0-16,0 0 0,-22 0 0,1 0 15,21 0-15,0 0 0,-22 0 0,22 0 16,0 0-16,-21 0 16,-1 0-16,22 0 0,-21 0 15,21 0-15,-1 0 0,1 0 16,0 0-16,0 0 0,0 0 0,-22 0 16,1 0-16,0 21 0,21-21 0,-22 0 15,1 0-15,0 0 0,20 0 16,-20 0-16,-21 0 0,41 0 0,1 0 15,0 0-15,-42 0 0,41 0 0,1 0 16,0 0-16,-21 0 0,21 0 0,-1 0 16,1 0-16,-42 0 0,20 0 0,22 0 15,-21 0-15,21 0 0,-43 0 0,22 0 0,-22 0 16,22 0-16,0 0 0,-1 0 16,-20 0-16,21 0 0,-1 0 0,-20 0 15,20 0-15,1 0 0,0 0 0,-1 0 16,1 0-16,0 0 0,-1 0 0,-20 0 15,21 0-15,20 0 0,-20 0 0,0 0 16,-1 0-16,22 0 0,0 0 0,-21 0 16,-1 0-16,-20 0 0,42 0 0,-22 0 15,22 0-15,-21 0 0,0 0 0,-1 0 16,22 0-16,0 0 0,-21 0 0,20 0 16,1 0-16,0 0 0,-42 0 0,41 0 15,1 0-15,0 0 0,0 0 16,0 0-16,-22 0 0,1 0 15,0 0-15,21 0 0,-1 0 0,-20 0 16,21 0-16,-21 0 0,20 0 16,1 0-16,0 0 0,-21 0 0,21 0 15,-22 0-15,22 0 0,-21 0 0,-1 0 16,1 0-16,21 0 0,-21 0 0,20 0 16,1 0-16,0 0 0,-21 0 0,-1 0 15,22 0-15,0 0 0,0 0 0,0 0 16,0 0-16,-22 21 0,22-21 0,0 0 15,0 0-15,0 0 0,-1 0 16,1 0-16,0 0 0,0 0 16,0 0-16,0 0 0,-1 0 0,-20 0 15,21 0-15,0 0 0,0 0 16,-22 0-16,43 21 0,-21-21 0,0 0 16,0 0-16,0 0 0,-1 0 0,1 0 15,-21 0-15,21 0 16,0 22-1,-1-22 1,1 0-16,-21 21 16,21-21-1,0 0-15,-22 21 16,22 0-16,-21-21 16,42 21-16,-21-21 15,21 21 1,-22-21-16,1 22 0,0-1 15,0-21 1,0 21-16,0-21 16,-1 0-16,1 21 0,0 0 15,0-21 1,-21 0-16,20 0 0,1 0 16,21 21-16,-21-21 15,0 0-15,0 0 16,21 22-16,-21-1 0,-1-21 15,1 21-15,0-21 0,0 21 16,21 0-16,-21-21 0,0 21 16,-1-21-1,1 0-15,0 22 16,0-22 0,21 21-1,-21 0 16,0 0 1,21 0-17,0 0-15,0 1 16,0-1 0,0 0-1,0 0 1,0 0-16,0 0 15,0 1-15,0-1 0,0 0 16,0 0 0,0 0-1,0 0-15,0 1 16,0-1 0,0 0-16,0 0 15,0 0-15,0 0 16,0 1-16,0-1 15,0 0-15,0 0 0,0 0 16,0 0 0,0 1-16,0-1 0,0 0 15,0 0-15,0 0 16,0 0-16,0 1 16,0-1-16,-22 0 15,22 0 1,0 21 15,0-20-15,0-1-16,-21 0 15,21 0 1,0 0-16,0 0 16,0 1-16,0-1 31,0 0-16,0 0 1,-21 0 0,21 0-1,0 1 1,0-1 0,0 0-1,0 0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6:10.88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16468 6308 0,'-22'0'125,"-20"0"-109,0 0-16,21 0 0,-1 0 0,-20 0 16,0 0-16,21 0 0,-22 0 0,1 0 15,0 0-15,-22 0 0,22 0 0,-1 0 16,22 0-16,-21 0 0,-22 0 0,22 0 16,0 0-16,-1 0 0,1 0 0,0 0 15,-1 0-15,1 0 0,0 0 0,-22 0 16,43 0-16,-21 0 0,-1 0 0,1 0 15,0 0-15,-22 0 0,22 0 0,0 0 16,-1 0-16,1 0 0,0 0 0,20 0 16,-20 0-16,0 0 0,-1 0 0,1 0 15,0 0-15,-1 0 0,-20 0 16,-1 0-16,22 0 0,0 0 0,-1 0 16,1 0-16,0 0 0,-22 0 0,22 0 15,0 0-15,-22 0 0,22 0 0,-1 0 16,1 0-16,0 0 0,-1 0 0,1 0 15,-21 0-15,20 0 0,1 0 0,0 0 16,20 0-16,-20 0 0,0 0 0,-1 0 16,1 0-16,0 0 0,21 0 0,-43 0 15,22 0-15,-1 0 0,22 0 0,-21 0 16,0 0-16,-1 0 0,22 0 0,-21 0 16,-1 0-16,1 0 0,0 0 0,-1 0 15,1 0-15,0 0 0,-1 0 16,22 0-16,-42 0 0,20 0 0,1 0 0,0 0 15,-1 0-15,1 0 0,0 0 0,-1 0 16,-20 0-16,-1 0 0,22 0 0,0 0 16,-1 0-16,-20 0 0,21 0 0,-1 0 15,1 0-15,-22 0 0,43 0 16,0 0-16,-21 0 0,-1 0 0,1 0 16,21 0-16,0 0 0,0 0 0,-22 0 15,1 0-15,0 0 0,-1 0 0,22 0 16,-42 0-16,41 0 0,-20 0 0,0 0 15,-1 0-15,1 0 0,21 0 0,0 0 16,0 0-16,-43 0 0,22 0 0,21 0 16,-1 0-16,1 0 0,-21 0 15,21 0-15,0 0 0,-22 0 0,22 0 16,0 0-16,-21 0 0,20 0 16,-20 0-16,0 0 0,21 0 15,-1-21-15,1 21 16,0 0-16,0 0 0,0 0 15,0-22-15,-1 22 16,1 0 0,-21 0-16,21 0 15,0 0-15,-1 0 16,1 0-16,0 0 0,0 0 16,0 0-1,0 0-15,-1 0 0,1 0 16,0-21-16,0 21 0,0 0 15,0 0-15,-1 0 16,1-21-16,0 21 16,0 0-16,0 0 15,0 0 17,-1 0-1,1 0-16,0 0 1,0 0 0,0 0-1,-22 0 1,22 0 0,0 0-16,0 0 15,0-42-15,0 42 47,-1 0-16,1 0-15,0 0 15,0 0-15,0 0-1,0 0-15,-1 0 16,1 0 31,-21 0 31,21 0-47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7:11.61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21018 10562 0,'0'-21'94,"-21"21"-79,0 0-15,0 0 16,0 0-16,-22 0 16,22 0-1,0 0-15,0 0 0,-21 0 0,-1 0 16,22 0-16,0 0 0,0 0 0,-22 0 16,1 0-16,0 0 0,-1 0 0,1 0 15,0 0-15,-1 0 0,1 0 0,0 0 16,-1 0-16,1 0 0,0 0 0,-1 0 15,1 0-15,-21 0 0,20 0 0,1 0 16,0 0-16,-1 0 0,-20 0 0,20 0 16,-20 0-16,21 0 0,20 0 0,-41 0 15,21 0-15,-1 0 0,1 0 16,-22 0-16,22 0 0,0 0 0,-22 0 16,22 0-16,0 0 0,-22 0 0,1 0 0,-1 0 15,22 0-15,-1 0 0,1 0 0,-21 0 16,20 0-16,1 0 0,0 0 0,-1 0 15,1 0-15,0 0 0,-22 0 16,22 0-16,21 0 0,-22 0 0,1 0 16,0 0-16,-22 0 0,22 0 0,-1 0 15,1 0-15,0 0 0,-1 0 0,22 0 16,-42 0-16,42 0 0,-22 0 0,1 0 16,0 0-16,-1 0 0,-20 0 0,42 0 15,-1 0-15,1 0 0,-42 0 0,42 0 16,-22 0-16,22 0 0,-21 0 0,21 0 15,-1 0-15,-20 0 0,0 0 0,-22 0 16,43 0-16,0 0 0,-43 0 16,22 0-16,0 0 0,-1 0 0,1 0 15,-21 0-15,-1 0 0,1 0 16,20 0-16,-20 0 0,20 0 0,1 0 16,0 0-16,-22 0 0,22 0 0,-22 0 15,1 0-15,21 0 0,-1 0 0,1 0 16,0 0-16,-1 0 0,1 0 0,21 0 15,-22 0-15,22 0 0,-21 0 0,21 0 16,-43 0-16,43 0 0,-21 0 0,-1 0 16,1 0-16,0 0 0,-1 0 0,-20 0 15,-1 0-15,22 0 0,0 0 0,-1 0 16,1 0-16,21 0 0,-43 0 0,43 0 16,-21 0-16,21 0 0,-22 0 0,1 0 15,0 0-15,21 0 0,-22 0 16,1 0-16,21 0 0,-22 0 0,22 0 15,0 0-15,0 0 0,0 0 0,0 0 16,-1 0-16,1 0 0,-21 0 0,21 0 16,-22 0-16,22 0 0,0 0 15,0 0-15,0 0 0,0 0 16,-1 0-16,1 0 0,-21 0 16,21 0-16,0 0 0,-22 0 0,22 0 15,-21 0-15,21 0 0,-1 0 16,1 0-16,-21 0 0,21 0 0,-22 0 15,22 0-15,-21 0 0,0 0 16,20 0-16,1 0 0,0-21 16,0 21-16,0 0 0,0 0 15,-1 0-15,1 0 16,0 0-16,0 0 0,0 0 0,0 0 16,-1 0-16,1 0 0,0 0 15,0 0-15,0 0 16,0 0-16,-1 0 15,1 0 1,0 0 0,0 0-1,0 0 1,0 0-16,-1 0 16,1 0-16,0 0 0,0 0 15,0 0-15,0 0 0,-22 0 16,22 0-16,0 0 15,0 0 126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7:13.34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12001 11811 0,'0'0'0,"0"21"16,-21-21-16,0 0 16,0 0-16,-21 0 0,20 0 0,1 0 15,-21 0-15,0 0 0,-22 0 16,22 0-16,-1 0 0,1 0 0,-21 0 16,-1 0-16,-21 0 0,22 0 0,-22 0 15,22 0-15,-1 0 0,1 0 0,20 0 0,1 0 16,-21 0-16,-1 0 0,1 0 0,-1 0 15,22 0-15,-22 0 0,1 0 16,-1 0-16,1 0 0,-1 0 0,1 0 16,-1 0-16,1 0 0,-22 0 0,22 0 15,-22 0-15,21 0 0,-20 0 0,20 0 16,1 0-16,-1 0 0,-20 0 0,-1 0 16,21 0-16,-20 0 0,-1 0 0,22 0 15,-1 0-15,-21 0 0,22 0 0,-22 0 16,22 0-16,-1 0 0,-20 0 0,20 0 15,1 0-15,-22 0 0,-21 0 0,64 0 16,-43 0-16,-21 0 0,0 0 0,22 0 16,-1 0-16,-42 0 0,42 0 0,1 0 15,-22 0-15,0 0 0,21 0 16,1 0-16,-1 0 0,0 0 0,22 0 16,-1 0-16,-20 0 0,20 0 0,1 0 15,-1 0-15,1 0 0,-1 0 0,1 0 16,-1 0-16,1 0 0,-1 0 0,1 0 15,-1 0-15,1 0 0,20 0 0,-20 0 16,-1 0-16,1 0 0,-1 0 0,22 0 16,-21 0-16,-1 0 0,1 0 0,20 0 15,-20 0-15,-1 0 0,1 0 0,20 0 16,-20 0-16,21 0 0,-22 0 0,22 0 16,-22 0-16,22 0 0,0 0 0,-1 0 15,1 0-15,0 0 0,-1 0 0,1 0 16,0 0-16,20 0 0,-20 0 15,21 0-15,-21 0 0,20 0 0,1 0 16,-21 0-16,0 0 0,20 0 16,1 0-16,0 0 0,0 0 15,-21 0-15,20 0 0,1 0 0,0 0 16,-21 0-16,21 0 0,-1 0 0,-20 0 16,0 0-16,21 0 0,-1 0 0,-20 0 15,21 0-15,0 0 0,0 0 0,-1 0 16,1 0-16,0 0 0,-21 0 0,21 0 15,-22 0-15,1 0 16,0 0-16,-22 0 0,43 0 0,0 0 16,0 0-16,-22 0 0,22 0 15,0 0-15,0 0 0,-22 0 16,1 0-16,0 0 0,21 0 16,-1 0-1,1 0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8:34.79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33845 7641 0,'-21'0'110,"0"0"-95,-21 0-15,-1 0 0,1 0 0,0 0 16,-1 0-16,1 0 0,-21 0 0,-22 0 15,21 0-15,1 0 0,-22 0 0,22 0 16,-1 0-16,1 0 0,-22 0 0,43 0 16,-22 0-16,22 0 0,0 0 0,-1 0 15,1 0-15,-22 0 0,22 0 0,0 0 16,-22 0-16,1 0 0,20 0 0,1 0 16,0 0-16,21 0 0,-22 0 0,-20 0 15,20 0-15,22 0 0,-21 0 0,0 0 16,-22 0-16,1 0 0,-1 0 0,1 0 15,-22 0-15,0 0 0,1 0 0,20 0 16,1 0-16,-1 0 0,1 0 0,-1 0 16,1 0-16,-1 0 0,1 0 0,-1 0 15,22 0-15,-22 0 0,22 0 16,0 21-16,-1-21 0,1 0 0,0 0 16,-22 0-16,22 0 0,21 0 0,-22 0 15,1 0-15,0 0 0,-22 0 0,22 0 16,-22 0-16,22 0 0,-22 0 0,-20 0 15,20 0-15,-20 0 0,-1 0 0,-21 0 16,-21 0-16,64 0 0,-22 0 0,0 0 16,1 0-16,-22 0 0,-21 0 0,21 22 15,-21-1-15,-21 0 0,0 0 0,-1 0 16,44 0-16,-22-21 0,21 22 0,-21-1 16,21-21-16,-21 21 0,42-21 0,1 0 15,-43 21-15,42 0 0,-21-21 0,21 0 16,1 0-16,-1 21 0,0 1 15,22-22-15,-43 21 0,21-21 0,22 0 16,-22 0-16,1 0 0,20 0 0,-21 0 16,1 0-16,-1 0 0,0 0 0,1 0 15,-1 0-15,-21 0 0,0 0 0,22 0 16,-1 0-16,0 0 0,1 0 0,-22 0 16,21 0-16,1 0 0,-1 0 0,21 0 15,1 0-15,42 0 0,-22 0 0,1 0 16,0 0-16,21 0 0,-1 0 15,-20 0-15,0 0 0,21 0 0,-22 0 16,22 0-16,-21 0 0,21 0 0,-1 0 16,-20 0-16,21 0 0,-21 0 0,-1 0 15,22 0-15,-21 0 0,-1 0 0,22 0 16,-21 0-16,21 0 0,-43 0 0,43 0 16,0 0-16,0 0 0,-22 0 0,22 0 15,0 0-15,-21 0 0,21 0 0,-22 0 16,22 0-16,-21 0 15,21 0-15,-1 0 16,1 0 0,0 0 15,0 0 0,0 0 16,0 0 109,21 21-140,-22-21-16,22 42 16,-21-21-1,21 1-15,0-1 0,-21 21 16,21-21-1,-21 0-15,21 1 0,0-1 0,0 0 16,-21 0-16,21 0 0,0 0 16,-21 1-16,21 20 0,0-21 0,-22 0 15,22 0-15,0 1 0,0-1 0,0 21 16,0-21-16,-21 0 0,21 1 0,0-1 16,-21 21-16,21 0 0,0 1 0,-21-22 15,21 21-15,-21 1 0,21-22 0,-21 0 16,21 21-16,0-21 0,0 1 15,-22 20-15,1 0 0,21-21 0,0 1 16,0 20-16,0-21 0,0 0 0,0 0 16,0 22-16,0-22 0,-21 0 15,21 21-15,0 1 16,0-22-16,0 0 0,0 0 16,-21 0-16,21 22 0,0-22 15,0 0-15,0 0 0,0 0 0,0 1 16,0-1-16,0 21 0,0-21 0,0 0 15,0 22-15,-21-43 0,21 21 16,0 21-16,0 1 0,0-22 16,0 21-16,0-21 0,0 0 15,0 1-15,0-1 0,0 0 16,0 0-16,0 0 0,0 0 0,0 1 16,0-1-16,0 0 0,0 0 0,0 0 15,0 22-15,0-22 16,0 0-16,0 0 15,0 21-15,0-20 0,0-1 16,0 0-16,0 0 0,0 0 0,0 0 16,0 1-16,0-1 0,0 0 15,0 0-15,0 0 0,0 0 0,0 1 16,0-1-16,0 0 0,0 0 16,0 0-16,0 0 15,0 1-15,0-1 0,0 0 16,0 0-16,0 0 15,0 0 1,0 1-16,0-1 16,21 0-16,-21 0 15,0 0-15,0 0 16,21 22-16,-21-22 16,0 0-1,0 0-15,21 0 0,-21 1 16,0 20-16,0-21 0,0 0 15,21 22-15,-21-22 16,0 0-16,0 0 0,0 21 0,22-42 16,-22 22-16,0 20 0,0-21 15,0 0-15,0 22 0,0-22 16,0 0-16,21 0 0,-21 0 16,0 22-16,0-22 0,0 0 15,0 0-15,0 0 0,0 0 0,0 1 16,21-22-16,-21 21 0,0 21 15,0-21-15,21 0 0,-21 1 16,0-1-16,0 21 16,21-21-16,-21 0 0,0 1 15,0-1-15,21 0 0,-21 0 16,0 0-16,0 0 0,0 1 16,22-1-16,-22 0 0,0 0 15,0 0-15,21 0 0,-21 1 16,0-1-16,0 0 0,0 0 0,0 0 15,0 0-15,0 1 16,21-1-16,-21 0 16,0 0-16,21 21 15,-21-20-15,0-1 16,0 0-16,21 0 0,-21 0 16,0 0-16,0 1 0,21-1 15,-21 21-15,0-21 16,22 0-16,-22 1 15,21-22-15,-21 21 0,0 21 16,21-42-16,0 21 0,0 0 16,-21 1-16,21-1 15,1 0-15,-1 0 0,0 0 16,0 0-16,0 1 0,0-1 16,1-21-16,-1 21 0,0-21 0,0 21 15,0 0-15,0-21 0,1 21 16,20-21-16,-21 22 0,21-1 15,-20 0-15,-1-21 0,42 21 0,-20-21 16,-22 0-16,21 21 0,0-21 0,22 0 16,-1 0-16,-20 0 0,20 21 0,-20-21 15,-1 0-15,21 0 0,22 0 0,-21 0 16,-1 22-16,22-22 0,-1 0 0,1 0 16,21 0-16,148 0 15,-169 0-15,-1 0 0,-20 0 0,-1 0 16,1 0-16,-1 0 0,1 0 0,-22 0 15,22 0-15,-1 0 0,-21 0 16,22 0-16,-22 0 0,1 0 0,-1 0 16,0 0-16,-21 0 0,22 0 0,-22 0 15,0 0-15,0 0 0,43 0 0,-22 0 16,-21 0-16,0 0 0,22 0 0,-1 0 16,-21 0-16,22 0 0,-1 0 0,0 0 15,22 0-15,-1 0 0,1 0 0,-1 0 16,1 0-16,-1 0 0,22 0 0,0 0 15,-22 0-15,1 0 0,-1 0 0,1 0 16,20 0-16,1 0 0,0 0 0,-1 0 16,1 0-16,0 0 0,-1 0 0,-20 0 15,20 0-15,-20 0 0,-1 0 0,1 0 16,-1 0-16,1 0 0,-1 0 0,1 0 16,-1 0-16,1 0 0,-1 0 0,-20 0 15,20 0-15,1 0 0,-22 0 0,22 0 16,-1 0-16,1 0 0,-1 0 0,1 0 15,-1 0-15,22 0 0,-22 0 0,22 0 16,-22 0-16,22 0 0,-21 0 16,-1 0-16,43 0 0,-43 0 0,1 0 15,21 0-15,-1 0 0,1 0 0,-22 0 16,22 0-16,0 0 0,-1 0 0,1 0 16,0 0-16,-1 0 0,22 0 0,-21 0 15,0 0-15,-1 0 0,-20 0 0,20 0 16,1 0-16,-21 0 0,-1 0 0,1 0 15,-1 0-15,1 0 0,-1 0 0,1 0 16,-1 0-16,-21 0 0,1 0 0,-1 0 16,22 0-16,-22 0 0,0 0 0,1 0 15,-22 0-15,0 0 0,42 0 0,-41 0 16,20 0-16,-21 0 0,21 0 16,-20 0-16,20 0 0,-21 0 0,21 0 15,-20 0-15,20 0 0,-21 0 0,21 0 16,-20 0-16,-1 0 0,0 0 15,0 0-15,0 0 0,0 0 16,1 0-16,-1 0 16,0 0-16,21 0 15,-21 0 1,1 0-16,-1 21 16,0-21-16,0 0 0,0 0 15,0 0-15,1 0 0,20 0 16,-21 0-16,0 0 0,0 0 15,1 0-15,-1 0 16,0 0 0,21 0-16,-21 0 15,1 0-15,-1 0 16,21 0 0,-21 0-16,0 0 0,1 0 15,-1 0-15,21 0 16,-21 0 15,0 0-31,-21-21 31,0-1-15,0 1-16,0 0 16,0-21-16,0 21 0,0-22 15,0 22-15,0 0 16,0-21-16,0-1 0,0-20 0,0 20 15,0 1-15,0-21 0,0 20 0,0 1 16,0-22-16,0 22 0,0-21 0,0 20 16,0-20-16,0-1 0,0 22 0,0-22 15,0 1-15,0 21 0,0-1 0,0-20 16,0-1-16,0 1 0,0-1 0,0 1 16,0-1-16,0 1 0,0 20 0,0-20 15,0 21-15,0-1 0,0 1 0,0 0 16,0-1-16,0-20 0,0 20 0,0-20 15,0 21-15,0-1 0,0 1 16,0 0-16,0-1 0,0 1 0,0-22 16,0 22-16,0 0 0,0 21 0,0-43 15,0 22-15,0-1 0,0 1 0,0 0 16,0 21-16,0-22 0,0 1 0,0-22 16,0 43-16,0 0 0,0-21 0,0-1 15,0 1-15,0 0 0,0-1 0,0 1 16,0 0-16,0-1 0,0-20 0,0 21 15,0-22-15,0 22 0,0-1 0,0-20 16,0 21-16,0-1 0,0 1 0,0 0 16,0-22-16,0 22 0,0-1 0,0 1 15,0 0-15,0-1 0,0 1 0,0 0 16,0-22-16,0 43 0,0-21 16,0 21-16,0-22 0,0-20 0,0 20 15,0 22-15,0 0 0,0-21 0,0-22 16,0 22-16,0 21 0,0-22 0,0 22 15,0 0-15,-21-21 0,21 21 16,0-1-16,0 1 16,-21 0-16,21 0 0,0 0 15,-21-22-15,21 22 16,0 0 0,0 0-16,0-21 0,0 20 0,0 1 15,-21 0-15,0-42 16,21 41-1,-22 22-15,22-21 0,-21 0 0,21 0 16,-21 0 0,21 0-16,0-1 15,0 1-15,-21 21 16,21-21-16,-21 0 0,21 0 31,-21 0-31,-1-1 16,1 1-1,0 0 1,21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9:06.65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23093 14457 0,'-21'0'32,"-1"0"-17,1 0-15,0 0 0,0 0 16,0 0-16,-22-21 0,22 21 15,-21 0-15,21 0 16,-22 0-16,1 0 0,0 0 0,-22 0 16,22 0-16,0 0 0,-22 0 0,22 0 15,-22 0-15,22 0 0,-22 0 0,1 0 16,-1 0-16,1 0 0,-22 0 0,1 0 16,-1 0-16,0 0 0,-42 0 0,43 0 15,-22 0-15,0 0 0,21 0 0,22 0 16,-1 0-16,-20 0 0,-22 0 0,21 0 15,-42 0-15,21 0 0,22 0 0,-43 0 16,42 0-16,-21 0 0,-21 0 0,42 0 16,1 0-16,-1 0 0,0 0 0,1 0 15,20 0-15,-20 0 0,20 0 16,1 0-16,-1 0 0,-21 0 0,22 0 16,-1 0-16,1 0 0,-1 0 0,1 0 15,-1 0-15,1 0 0,-22 0 0,22 0 16,-1 0-16,-20 0 0,-1 0 0,0 0 15,1 0-15,-22 0 0,21 0 0,22 0 16,-1 0-16,-21 0 0,1 0 0,20 0 16,-20 0-16,20 0 0,-21 0 0,22 0 15,-22 0-15,1 0 0,20 0 0,1 0 16,-1 0-16,-21 0 0,22 0 0,-1 0 16,-20 0-16,-1 0 0,0 0 0,22 0 15,-22 0-15,1 0 0,-1 0 16,-42 0-16,42 0 0,1 0 0,-1 0 15,-21 0-15,0 0 0,22 0 0,-1 0 16,0 0-16,1 0 0,-1 0 0,21 0 16,-20 0-16,20 0 0,-20 0 0,-1 0 15,0 0-15,-21 0 0,22 0 0,-1 0 0,-21 0 16,-21 0-16,21 0 0,1 0 16,-22 0-16,21 0 0,-21 0 0,21 0 15,21 0-15,1 0 0,-22 0 0,21 0 16,0 0-16,1 0 0,20 0 0,1 0 15,20-21-15,22 21 0,-21 0 0,0 0 16,-1 0-16,1 0 0,-22 0 0,1 0 16,21 0-16,-1 0 0,1 0 0,-22 0 15,22 0-15,-21 0 0,-1 0 0,22 0 16,-1 0-16,-20 0 0,-1 0 0,22 0 16,-21 0-16,-1 0 0,1 0 0,20 0 15,1 0-15,-22 0 0,1 0 0,21 0 16,-22 0-16,1 0 0,20 0 15,-20 0-15,20 0 0,1 0 0,21 0 16,0 0-16,-22 0 0,22 0 0,-21 0 16,21 0-16,-22 0 0,22 0 0,0 0 15,0 0-15,-21 0 0,20 0 16,1 0-16,0 0 0,0 0 16,-21 0-16,20 0 15,1 0-15,0 0 16,0 0-1,0 0 173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9:08.66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10858 15790 0,'-21'0'16,"0"0"-16,0 0 15,0 0-15,-43 0 0,22 0 16,-22 0-16,1 0 0,21 0 0,-22 0 15,1 0-15,-1 0 0,1 0 0,-22 0 16,0 0-16,1 0 0,-43 0 0,42 0 16,-21 0-16,43 0 0,-1 0 0,-21 0 15,1 0-15,-1 0 0,0 0 0,-42 0 16,43 0-16,-1 0 0,-42 0 0,42 0 16,1 0-16,-1 0 0,22 0 0,-1 0 15,1 0-15,-1 0 0,1 0 0,-1 0 16,22 0-16,-1 0 0,1 0 0,0 0 15,-22 0-15,1 0 0,-1 0 0,1 0 16,-1 0-16,22 0 0,-22 0 0,1 0 16,-1 0-16,1 0 0,-1 0 0,1 0 15,-1 0-15,1 0 0,-1 0 0,1 0 16,-1 0-16,1 0 0,-1 0 0,22 0 16,-21 0-16,20 0 0,-20 0 0,-1 0 15,1 0-15,20 0 0,1 0 16,-21 0-16,-1 0 0,22 0 0,-22 0 15,1 0-15,-1 0 0,1 0 0,-1 0 16,22 0-16,0 0 0,-22 0 0,1 0 16,-1 0-16,22 0 0,-22 0 0,22 0 15,0 0-15,-1 0 0,1 0 0,0 0 16,-1 0-16,1 0 0,0 0 0,-1 0 16,1 0-16,0 0 0,-22 22 0,22-22 15,-22 0-15,43 0 0,-21 0 0,-1 0 16,1 21-16,-21-21 0,20 0 0,22 0 15,-21 0-15,21 21 0,-64 0 0,43-21 16,-1 0-16,1 0 0,-22 0 16,22 0-16,0 0 0,-1 21 0,-20-21 15,42 0-15,0 0 0,-22 21 0,1-21 16,0 0-16,20 0 0,1 0 0,-21 0 16,21 0-16,-22 22 0,22-22 15,0 0-15,-21 0 0,21 0 0,-1 0 16,1 0-16,-21 0 0,21 0 15,0 0-15,-1 0 16,1 0-16,0 0 31,0 0-31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58:13.13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12361 15748 0,'0'21'63,"21"-21"-32,1 0-15,-1 0-16,0 21 0,21 1 15,1-22-15,-1 0 0,0 0 16,1 0-16,20 0 0,1 21 0,-1-21 15,1 0-15,-1 0 0,1 0 0,-1 21 0,-21-21 16,22 0-16,-1 0 0,1 0 0,21 0 16,-1 0-16,22 0 0,-21 0 0,-1 0 15,1 0-15,0 0 0,-1 0 16,-20 0-16,21 0 0,-1 0 0,1 0 16,42 0-16,-21 0 0,21 0 0,-43 0 15,1 0-15,21 0 0,0 0 0,-22 0 16,1 0-16,0 0 0,-1 0 0,-20 0 15,21 0-15,-1 0 0,1 0 0,0 0 16,20 0-16,-41 0 0,-22 0 0,43 0 16,-22 0-16,1 0 0,-1 0 0,128 0 15,-128 21-15,1-21 16,21 21-16,-1 0 0,1-21 0,0 0 16,-1 0-16,43 0 0,21 0 0,-21 0 15,22 0-15,-1 0 0,-42 0 16,21 0-16,-22 0 0,1 0 0,21 0 15,-21 0-15,-21 0 0,42 0 0,-43 0 16,1 0-16,148 0 16,-170 0-16,1 0 0,-1 0 0,1 0 15,-1 0-15,1 0 0,-1 0 0,1 0 16,-1 0-16,-20 0 0,-1 0 0,22 0 16,-1 0-16,-21 0 0,1 0 0,-1 0 15,22 0-15,-1 22 0,-21-22 0,22 21 16,-1-21-16,1 0 0,-22 0 0,1 0 15,20 0-15,1 0 0,-1 0 0,1 0 16,-1 21-16,1-21 0,-1 0 16,-21 0-16,1 0 0,-1 0 0,0 0 15,22 0-15,-22 0 0,22 0 0,-1 0 16,-20 0-16,20 0 0,-21 0 0,1 0 16,-1 0-16,0 21 0,22-21 0,-1 0 15,-20 0-15,20 0 0,-20 0 0,20 0 16,-21 0-16,22 0 0,-22 0 0,22 0 15,-1 0-15,-20 0 0,-1 0 0,0 0 16,22 0-16,-1 0 0,-20 0 0,-1 0 16,21 0-16,-20 0 0,20 0 0,1 0 15,-1 0-15,1 0 0,20 0 16,-20 0-16,21 0 0,-1 0 0,1 0 16,0 0-16,-1 0 0,22 0 0,-42 0 0,-1 0 15,255 0 16,-255 0-31,-21 0 0,22 0 0,-22 0 16,1 0-16,-1 0 0,21 0 0,-20 0 16,20 0-16,-20 0 0,-1 0 0,0 0 15,-21 0-15,1 0 0,20 0 0,-21 0 16,0 0-16,0 0 31,1 0-31,-1 0 16,0 0-16,0 0 15,0 0-15,0 0 16,1 0-16,-1 0 0,0 0 16,0 0-16,0 0 0,0 0 15,1 0-15,-1 0 16,0 0-16,21 0 16,-21 0-1,1 0-15,-1 0 0,0 0 16,21 0-16,-21 0 0,1 0 0,20 0 15,-21 0-15,21 0 0,-20 0 0,-1 0 16,21 0-16,-21 0 0,22 0 0,-22 0 16,21 0-16,-21 0 15,0 0-15,1 0 32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6:59:36.11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24172 17547 0,'-21'0'109,"0"0"-109,0 0 0,0 0 16,-22 0-16,-20 0 0,20 0 15,1 0-15,0 0 0,-1 0 0,1 0 16,0 0-16,-22 0 0,22 0 0,21 0 15,-22 0-15,1 0 0,-21 0 0,-1 0 16,22 0-16,-22 0 0,1 0 0,-1 0 16,1 0-16,20 0 0,-20 0 0,-1 0 15,1 0-15,-1 0 0,1 0 0,-22 0 16,22 0-16,-1 0 0,1 0 0,-1 0 16,1 0-16,-22 0 0,-21 0 0,22 0 15,-1 0-15,0 0 0,1 0 16,20 0-16,-21 0 0,1 0 0,-1 0 15,0 0-15,-42 0 0,43 0 0,-1 0 16,22 0-16,-1 0 0,1 0 0,-22 0 16,21 0-16,-20 0 0,-1 0 0,-21 0 15,22 0-15,20 0 0,1 0 0,-1 0 16,1 0-16,-1 0 0,1 0 0,20 0 16,-20 0-16,-1 0 0,22 0 0,-22 0 15,43 0-15,-42 0 0,-1 0 0,1 0 16,-1 0-16,1 0 0,-22 0 0,22 0 15,-1 0-15,1 0 0,-1 0 0,1 0 16,-1 0-16,1 0 0,-1 0 0,1 0 16,-1 0-16,1 0 0,-1 0 0,1 0 15,-1 0-15,1 0 0,-1 0 0,-21 0 16,22 0-16,-1 0 0,1 0 0,-22 0 16,22 0-16,-1 0 0,22 0 0,-22 0 15,1 0-15,-1 21 0,1-21 0,-22 0 16,22 0-16,-1 0 0,22 0 15,-22 0-15,-20 0 0,20 0 0,1 0 16,-1 0-16,-20 22 0,20-22 0,1 0 16,20 0-16,-20 0 0,-1 0 0,1 0 15,20 0-15,-20 0 0,-1 0 0,22 0 16,-21 0-16,20 0 0,1 0 0,-22 0 16,1 0-16,21 0 0,-22 0 0,-21 0 15,22 0-15,-1 0 0,1 0 0,-1 0 16,1 0-16,-1 0 0,1 0 0,-1 0 15,1 0-15,-1 0 0,1 0 0,-1 0 16,1 0-16,-1 0 0,1 0 16,-1 0-16,1 0 0,-1 0 0,22 0 15,0 0-15,-1 0 0,1 21 0,0-21 16,-1 0-16,1 0 0,0 0 0,-1 0 16,1 0-16,0 0 0,21 0 0,-22 0 15,1 0-15,0 0 0,20 0 0,-20 0 16,0 0-16,-1 0 0,1 0 0,0 0 15,-1 0-15,22 0 0,0 0 0,-42 0 16,41 0-16,1 0 0,-21 0 0,21 0 16,0 0-16,-1 0 0,-20 0 0,0 0 15,21 0-15,-22 0 0,22 0 16,-21 0-16,21 0 0,-22 0 0,1 0 16,0 0-16,-1 0 0,22 0 0,0 0 15,-21 0-15,-22 0 0,1 0 0,20 0 16,-20 0-16,20 0 0,-20 0 0,-1 0 15,1 0-15,21 0 0,-22 0 0,22 0 16,-1 0-16,1 0 0,0 0 0,-22 0 16,1 0-16,20 0 0,1 0 0,0 0 15,-1 0-15,-20 0 0,21 0 0,-1 0 16,-20 0-16,20 0 0,22 0 0,-42 0 16,20 0-16,-20 0 0,21 0 0,-1 0 15,-20 0-15,-1 0 0,1 0 0,-1 0 16,1 0-16,-22 0 0,22 0 0,-1 0 15,-21 0-15,22 0 0,-1 0 0,1 0 16,-22 0-16,22 0 0,-1 0 0,1 0 16,-1 0-16,1 0 0,-1 0 0,1 0 15,-1 0-15,22 0 0,0 0 0,-22 0 16,22 0-16,-22 0 0,1 0 16,-1 0-16,1 0 0,-22 0 0,22 0 15,-1 0-15,1 0 0,-22 0 0,0 0 16,1 0-16,-1 0 0,0 0 0,1 0 15,-1 0-15,21 0 0,1 0 0,-1 0 16,1 0-16,-22 0 0,1 0 0,20 0 16,-21 0-16,1 0 0,20 0 0,1 0 15,-1 0-15,-20 0 0,20 0 0,1 0 16,-22 0-16,-21 0 0,21 0 0,1 0 16,20 0-16,1 0 0,-1 0 15,-20 0-15,20 0 0,1 0 0,-1 0 0,-21 0 16,1 0-16,20 0 0,1 0 15,-1 0-15,1 0 0,-1 0 0,1 0 16,-1 0-16,1 0 0,-1 0 0,1 0 16,-22 0-16,22 0 0,-1 0 0,1 0 15,-22 0-15,21 0 0,1 0 0,-1 0 16,-20 0-16,20 0 0,1 0 0,-1 0 16,-20 0-16,20 0 0,1 0 0,-1 0 15,-21 0-15,22 0 0,-1 0 0,1 0 16,21 0-16,-22 0 0,22 0 0,-1 0 15,22 0-15,-21 0 0,21 0 0,0 0 16,-1 0-16,-20 0 16,21 0-16,0 0 0,0-21 15,-1 21-15,1 0 16,0 0-16,-21 0 0,21 0 16,-22 0-16,22 0 0,0 0 15,-21 0-15,20 0 0,-41 0 16,21-22-16,-1 22 0,1-21 15,0 21-15,20 0 0,1 0 16,0 0-16,0 0 31,0 0 1,42 0 93,0 0-110,0 0-15,0 0 16,1 0-16,20 0 15,-21 21-15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8:25:35.21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16531 6287 0,'0'-22'47,"-21"22"-47,0 0 0,0 0 15,-22 0-15,1 0 0,-22 0 16,22 0-16,-21 0 0,-22 0 0,0 0 15,22 0-15,-1 0 0,1 0 0,-1 0 16,1 0-16,-1 0 0,1 0 0,-22 0 16,22 0-16,-22 0 0,21 0 0,1 0 15,-22 0-15,1 0 0,20 0 0,1 0 16,-22 0-16,0 0 0,1-21 0,20 0 16,-42 0-16,22 21 0,20 0 0,1 0 15,-22 0-15,21 0 0,1 0 0,-1 0 16,1 0-16,-1 0 0,1 0 0,-1 0 15,1 0-15,-1 0 0,22 0 0,-21 0 16,20 0-16,-20 0 0,-1 0 16,1 0-16,20 0 0,1 0 0,-21 0 15,-1 0-15,22 0 0,-22 0 0,22-21 16,21 21-16,0 0 0,-22 0 0,22 0 16,-21-21-16,-1 21 15,1 0-15,-21 0 0,20 0 0,-20 0 16,-22 0-16,22 0 0,-22 0 0,21 0 15,1-22-15,-1 22 0,-20 0 0,-22 0 16,-21-21-16,21 0 0,-21 21 0,21-21 16,-21 21-16,43 0 0,-22 0 0,-21-21 15,0 0-15,21 21 0,-21 0 0,21 0 16,0 0-16,-21 0 0,-21 0 16,21 0-16,0 0 0,21 0 0,-42 0 15,42 0-15,-21 0 0,21 0 0,-42 0 16,42 0-16,22 0 0,-22 0 0,21 0 0,1 0 15,-1 0-15,21 0 0,-20 0 16,20 0-16,1 0 0,20 0 0,-20 0 16,-1 0-16,22 0 0,21 0 0,-43 0 15,22 0-15,21 0 0,-43 0 0,22 0 16,0 0-16,-1 0 0,1 0 0,-21 0 16,-1 0-16,22 0 0,-43 0 0,22 0 15,-1 0-15,22 0 0,-43 0 0,22 0 16,-1 0-16,1 0 0,-1 0 0,1 0 15,-22 0-15,21 0 0,1 0 0,-1 0 16,-20 0-16,20 0 0,1 0 0,-1 0 16,1 0-16,-1 0 0,1 0 0,20 0 15,1 0-15,-21 0 0,-1 0 16,22 0-16,-1 0 0,1 0 0,-21 0 16,20 0-16,1 0 0,21 0 0,0 0 15,-22 0-15,22 0 0,0 0 0,0 0 16,-22 0-16,22 0 0,0 0 15,0 0-15,-21 0 0,20 0 16,-20 0-16,21 0 0,0 0 0,0 0 16,-22 0-16,22 0 0,0 0 0,-21 0 15,-22 0-15,22 0 0,-1 0 0,1 0 16,21 0-16,-21 0 0,-1 0 0,-20 0 16,42 0-16,-22 0 0,22 0 0,-21 0 15,-1 0-15,1 0 0,0 0 16,21 0-16,-22 0 0,-20 0 0,42 0 15,-22 0-15,22 0 0,-21 0 0,-1 0 16,22 0-16,0 0 0,-21 0 0,-22 0 16,43 0-16,-21 0 0,-1 0 0,22 0 15,-21 0-15,0 0 0,20 0 0,1 0 16,-21 0-16,21 0 0,0 0 16,-1 0-16,1 0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8:26:03.20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10901 11853 0,'0'22'156,"-21"-22"-140,21 21-16,-22 0 0,-20-21 15,21 0-15,0 0 0,-22 21 16,22-21-16,0 0 0,0 0 0,-43 21 16,22-21-16,21 0 0,-21 0 0,-1 21 15,-20-21-15,20 0 0,-20 0 16,21 0-16,-1 0 0,1 0 0,-22 0 16,22 22-16,0-22 0,-22 0 0,22 0 15,0 21-15,20 0 0,-20-21 0,21 0 16,0 0-16,0 0 0,-1 0 15,-20 0-15,42 21 0,-21-21 16,0 0-16,0 0 0,-1 0 16,-20 0-16,21 0 0,0 0 15,-22 0-15,1 0 0,0 21 0,21-21 16,-128 0 0,128 0-16,0 0 0,0 0 0,-43 21 15,22-21-15,0 0 0,21 0 0,-22 0 16,22 0-16,0 0 0,-21 0 0,-1 0 15,22 0-15,-21 22 0,21-22 16,-1 0-16,-20 0 0,0 0 0,21 0 16,-22 0-16,22 0 0,-21 0 0,-22 0 15,43 0-15,-21 0 0,-22 0 0,22 0 16,0 0-16,-1 0 0,-20 0 0,-1 0 16,1 0-16,20 0 0,-20 0 0,-1 0 15,22 0-15,-21 0 0,20 0 0,-20 0 16,-1 0-16,1 0 0,-1 0 0,22 0 15,-22 0-15,1 0 0,-1 0 0,22 0 16,-21 0-16,-1 0 0,1 0 0,20 0 16,1 0-16,-43 0 0,22 0 0,-1 0 15,1 0-15,20 0 0,-41 21 0,20-21 16,1 0-16,-1 0 0,1 0 0,-1 0 16,1 0-16,-1 0 0,22 0 15,-22 0-15,1 0 0,-1 0 0,1 0 16,-1 0-16,-20 0 0,20 0 0,1 0 15,-1 0-15,-20 0 0,20 0 0,-21 0 16,22 0-16,-1 0 0,1 0 0,-1 0 16,1 0-16,-1 0 0,22 0 0,-21 0 15,20 0-15,1 0 0,21 0 0,0 0 16,-22 0-16,22 0 0,0 0 0,-21 0 16,-1 0-16,22 0 0,0 0 15,-21 0-15,20 0 0,1 0 0,0 0 16,-21 0-16,-1 0 0,22 0 0,0 0 15,-21 0-15,21 0 0,-22 0 16,22 0-16,0 0 0,0 0 16,0 0-16,-22 0 0,22 0 15,-21 0 1,21 0 0,-1 0-16,1 0 15,0 0-15,0 0 16,0 0-16,0 0 15,-22 0 1,22 0-16,0 0 16,-21 0-1,20 0 1,-20 0-16,21 0 0,0 0 16,0 0-16,-1 0 15,1 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2T18:26:29.80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10012 15092 0,'0'21'312,"-21"-21"-234,-1 0-62,1 0 140,0 0-78,0 0-62,0 0 0,0 0-16,-22 0 0,22 0 15,0 0-15,0 0 0,-22 0 0,-20 21 16,42-21-16,-43 0 0,22 0 0,0 0 16,-1 21-16,-20-21 0,20 22 0,1-22 15,21 0-15,-21 0 0,-22 0 0,43 0 16,0 21-16,0-21 0,-22 0 0,22 0 15,0 21-15,0-21 0,0 0 0,-1 0 16,1 0 0,0 0-16,0 0 0,0 0 15,0 0-15,-1 0 0,1 0 16,0 0-16,0 0 0,0 0 0,-22 0 16,22 0-16,0 0 0,0 0 15,0 0-15,0 0 0,-22 0 0,22 21 16,0-21-16,-21 0 0,-22 0 0,22 0 15,-22 0-15,1 0 0,-22 0 0,0 0 16,1 21-16,20 0 0,1-21 0,-1 0 16,-42 22-16,1-1 0,-22 0 15,42 0-15,0 0 0,-21 0 0,1 1 16,-1-22-16,21 21 0,22-21 0,-1 0 16,1 0-16,20 21 0,1-21 0,0 0 15,-22 21-15,43-21 0,-21 0 0,-1 21 16,1-21-16,-22 0 0,22 0 0,21 0 15,-43 0-15,1 0 0,-1 0 0,1 0 16,-22 0-16,1 0 0,-1 0 0,0 0 16,1 0-16,-22 0 0,21 0 0,0 0 15,1 0-15,-1 0 0,22 0 0,-1 0 16,1 0-16,-22 0 0,0 0 0,1 0 16,20 0-16,1 0 0,-1 0 15,1 0-15,-1 0 0,1 0 0,20 0 0,1 0 16,-22 0-16,22 0 0,0 0 15,-1 0-15,1 0 0,0 0 0,-1 0 16,-20 0-16,21 0 0,-1 0 0,1 0 16,0 0-16,-1 0 0,1 0 0,0 0 15,-1 0-15,1 0 0,21 0 0,0 0 16,-43 0-16,43 0 0,-21 0 0,-1 0 16,22 0-16,-21 0 0,-1 0 0,22 0 15,0 0-15,-21 0 0,-1 0 16,1 0-16,0 0 0,21 0 15,-22 0-15,22 0 16,0 0 0,0 0-16,0 0 15,-1 0 1,44 0 171,-1 0-171,0 21-16,0-21 0,0 0 16,0 0-16,-21 22 0,22-22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08:06.28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6689 6350 0,'-22'0'109,"1"0"-109,0 0 16,0 0-16,0 0 15,0 0-15,-1 0 0,1 0 0,0 0 16,-21 0-16,-1 0 0,1 0 0,21 0 15,0 0-15,-22 0 0,1 0 0,21 0 16,0 0-16,0 0 0,-1 0 0,1 0 16,0 0-16,-21 0 15,21 0-15,-22 0 16,22 0-16,0 0 0,-21 0 0,20 0 16,1 0-16,0 0 0,-42 0 0,41 0 15,1 0-15,0 0 0,-42 0 0,41 0 16,1 0-16,-21 0 0,0 0 0,-1 0 15,-20-21-15,42 21 0,-22 0 0,1 0 16,0 0-16,-22-21 0,22 0 0,21 21 16,-22 0-16,22 0 0,-42-22 0,41 22 15,-20-21-15,0 21 16,21 0 0,-1 0-1,1 0 16,0 0-31,0 0 16,-21 0 0,20 0-16,1 0 15,0 0-15,0 0 16,0 0 0,0 0-1,-1 0 1,1 0-1,0 0 1,0 0-16,0 0 0,0 0 0,-1 0 16,1 0-16,0 0 0,0 0 15,-21 0-15,20 0 0,1 0 16,0 0-16,0 0 0,0 0 16,0 0-1,21 21-15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08:11.57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10837 6138 0,'-21'0'78,"0"22"-78,0-22 0,-22 0 0,1 0 15,0 0-15,-22 0 0,22 0 0,-22 0 16,22 0-16,0 0 0,-22 21 16,1-21-16,-1 21 0,22-21 0,-22 0 15,1 0-15,-1 0 0,22 21 0,-21-21 16,20 21-16,-20 0 0,20-21 0,-20 0 16,42 0-16,0 0 0,-1 22 0,-41-22 15,21 0-15,20 0 0,-20 0 0,0 0 16,-1 0-16,1 21 0,0-21 0,-1 0 15,22 0-15,-42 0 0,20 0 0,1 0 16,21 0-16,0 0 0,-22 0 0,1 0 16,21 0-16,0 0 0,-22 0 0,22 0 15,-21 0-15,21 0 16,0 0-16,-1 0 16,1 0-1,0 0-15,0 0 16,0 0-16,-22 0 15,22 0-15,0 0 16,0 0-16,0 0 0,0 0 16,-1 0-16,1 0 0,0 0 15,0 21-15,0-21 16,0 0-16,-1 0 16,1 0 15,0 0-16,0 0 1,0 0 0,0 0 31,-1 0-32,1 0 1,0 0-16,0 0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08:26.86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13843 7874 0,'0'-21'94,"-42"0"-79,20 21 1,-41 0-16,42 0 0,-22 0 0,1 0 15,21 0-15,0 0 0,-22 0 0,-20 0 16,-1 0-16,22 0 0,-21 0 0,-1 0 16,1 0-16,-1 0 0,22 0 0,-1 0 15,-20 0-15,-1 0 0,22 0 0,0 0 16,-1 0-16,1 0 0,-21 0 0,20 0 16,22 0-16,-42 0 0,41 0 0,1 0 15,0 0-15,-42 0 0,41 0 0,1 0 16,0 0-16,0 0 0,0 0 15,0 0-15,-22 0 16,1 0-16,21 0 16,0 0-16,-1 0 0,1 0 0,0 0 15,-21 0-15,-1 0 0,22 0 0,-21 0 16,0 0-16,-22 0 0,22 0 0,-22 0 16,1 0-16,-1 0 0,22 0 0,-22 0 15,1 0-15,21 0 0,-1 0 0,1 0 16,21 0-16,-22 0 0,22 0 15,-21 0-15,21 0 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09:07.80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8128 6329 0,'-21'0'31,"21"-21"-15,0 0 0,0-1-16,0 1 0,0 0 15,0-21-15,0 21 16,0-1-16,0-20 15,0 21 1,0 0 0,0 0-16,0-1 15,0 1-15,0 0 0,0 0 0,0 0 16,0 0-16,0-1 16,0 1-16,0 0 0,0 0 0,0 0 15,0 0-15,0-22 0,0-20 0,0 42 16,0-1-16,0-20 0,0 0 0,0-1 15,0-20-15,0 21 0,0-1 0,0 1 16,0 0-16,0-1 0,0 1 0,0 0 16,0-1-16,0 22 0,0-21 0,0-1 15,0-20-15,0 42 0,0 0 0,0-22 16,0 1-16,0 21 0,0 0 0,0-1 16,0 1-16,0 0 0,0 0 15,0 0 1,0 0-1,0-1-15,0 1 32,0 0-17,0 0 1,0 0 156,42 21-157,-21 0 1,0 0-16,22 0 0,-1 0 0,0 0 16,22 0-16,-1 0 0,1 0 0,21 21 15,20 0-15,-20-21 0,21 21 0,-21-21 16,-22 0-16,22 0 0,21 0 0,-22 0 16,22 0-16,-21 0 0,-1 0 0,43 0 15,-42 0-15,-21 0 0,-1 21 0,1-21 16,-1 0-16,1 22 0,-22-22 0,0 0 15,1 0-15,20 0 0,1 0 0,-22 0 16,0 0-16,-21 0 0,22 0 16,-1 0-16,22 21 0,-43-21 0,21 0 15,-21 0-15,22 21 0,-22-21 0,21 0 16,-21 0-16,22 0 0,-22 0 16,0 0 202,0 21-202,-21 21 0,21-20-16,-21-1 0,21 21 0,-21-21 15,0 0-15,22 43 0,-1-43 16,-21 21-16,21 22 0,0-22 0,0 22 15,-21-22-15,21 22 0,1-22 0,-1 0 16,-21 22-16,21-1 0,-21 1 0,0-22 16,0 22-16,21-22 0,-21 0 0,21 22 15,-21-22-15,0 0 0,0 1 0,0-1 16,0-21-16,0 0 0,0 22 0,0-22 16,0 0-16,0 0 15,0 0 1,0 1 31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09:22.26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11282 6308 0,'0'-21'63,"0"-1"-48,-43 1 1,1 21-16,21 0 15,-21-21-15,20 21 0,1 0 16,-21 0-16,-22-21 0,22 21 0,0 0 16,-22 0-16,22 0 0,0 0 0,-1 0 15,22 0-15,0 0 0,-21 0 0,-1 0 16,22 0-16,-21 0 16,21 0-16,-1 0 0,1 0 15,0 0-15,0 0 0,0 0 16,0 0-16,-1 0 0,1 0 15,-21 0-15,21 0 0,0 0 16,-1 0-16,-20 0 0,21 0 0,0 0 16,-22 0-16,1 0 0,21 0 0,0 0 15,0 0-15,-1 0 16,1 0-16,0 0 31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09:25.69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11388 7726 0,'21'0'94,"-21"-21"-94,0 0 0,0-22 15,0 22-15,0-21 0,-21 21 16,21-1-16,0 1 0,0-21 0,-22 0 15,22 20-15,0 1 0,0-21 16,0 0-16,0 20 16,0-20-16,0 21 0,0 0 15,0 0 1,0-1-16,0 1 16,-21 21-16,21-21 15,0 0-15,-21 0 0,21 0 16,0-1-16,0 1 15,0-21-15,0 21 16,0 0 0,-21-1-16,21 1 31,0 0 0,0 0-15,0-21 15,-21 42-31,21-22 16,0 1-16,0 0 15,-21 21-15,21-21 0,0 0 16,0 0-16,0-1 16,0 1-16,-43 0 0,43 0 15,0 0-15,0 0 16,-21-1-1,42 22 189,0 0-204,1 0 15,20 0-15,0 0 0,22 0 0,-1 0 16,22 0-16,-22 0 0,22 0 0,-21 0 15,20 0-15,1 0 0,0 0 16,42 22-16,-22-22 0,-20 0 0,21 21 16,0-21-16,-22 0 0,1 0 0,21 0 15,-43 0-15,1 0 0,-22 0 0,-21 0 16,1 0-16,20 0 0,-21 0 0,21 0 16,-20 0-16,20 0 0,-21 0 0,0 0 15,0 0-15,43 0 0,-22 0 0,1 0 16,-22 0-16,0 0 0,21 0 0,22 0 15,-22 0-15,0 0 0,22 0 0,-22 0 16,22 0-16,-22 0 0,0 0 0,1 0 16,20 0-16,-20 0 0,20 0 0,-21 0 15,1 0-15,20 0 0,-20 0 0,20 0 16,-21 0-16,1 0 0,-1 0 16,22 0-16,-22 0 0,-21 0 15,0 0-15,0 0 0,1 0 16,-1 0 124,-21 21-124,0 0 0,0 0-16,0 0 15,0 1-15,0-1 0,-21 21 16,-1 0-16,22-20 0,0 20 16,0 0-16,0 1 0,0-22 0,0 21 15,0 0-15,0 1 0,0-22 0,0 21 16,0 1-16,0-1 0,0 0 0,0-21 15,0 1-15,0 20 0,0-21 16,0 0-16,0 0 0,0 1 16,0-1-16,0 0 15,0 0 1,0 0 0,0 0-16,0 1 15,0-1 1,0 21 46,-21-42 95,0 21-157,-21 0 0,21-21 0,-22 0 15,-20 0-15,-1 0 0,22 0 16,-22 0-16,-20 0 0,-22 22 0,0-1 15,-21 0-15,21 0 0,0 0 0,1 0 16,-1 1-16,21-1 0,22-21 0,-1 0 16,22 21-16,-1-21 0,22 21 265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58:14.54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23368 16891 0,'0'21'109,"-21"-21"-93,0 0-16,-22 0 16,1 0-16,-22 0 0,1 0 0,-22 0 15,-21 0-15,43 0 0,-22 0 0,1 0 16,-22 0-16,0 0 0,-21 0 0,-21 0 15,21 0-15,0 0 0,-21 0 0,21 0 16,0 0-16,21 0 0,-21 0 0,21 0 16,21 0-16,1 0 0,-1 0 0,0 0 15,22 0-15,-1 0 0,1 0 0,-1 0 16,1 0-16,-1 0 0,-20 0 0,20 0 16,1 0-16,-22 0 0,0 0 0,-21 0 15,43 0-15,-22 0 0,1 0 0,-1 0 16,0 0-16,-21 0 0,22 0 15,-22 0-15,21 0 0,-21 0 0,-21 0 16,43 0-16,-22 0 0,-21 0 0,21 0 16,0 0-16,-21 0 0,21 0 0,22 0 15,-22 0-15,21 0 0,-21 0 0,22 0 16,-1 0-16,0 0 0,22 0 0,-22 0 16,22 0-16,-22 0 0,22 0 0,-22 0 15,21 0-15,-20 0 0,-1 0 0,-21 0 16,43 0-16,-22 0 0,0 0 0,22 0 15,-1 0-15,-20 0 0,-1 0 16,22 0-16,-1 0 0,1 0 0,-1 0 16,1 0-16,-1 0 0,1 0 0,20 0 15,-20 0-15,-1 0 0,22 0 0,0 0 16,-1 0-16,-20 0 0,20 0 0,-20 0 16,21 0-16,-1 0 0,22 0 0,0 0 15,-21 0-15,-1 0 0,1 0 0,21 0 16,0 0-16,-43 0 0,43 0 0,0 0 15,0 0-15,-22 0 0,22 0 0,0 0 16,-21 0-16,20 0 0,1 0 0,-42 0 16,42 0-1,-22 0-15,22 0 0,0 0 16,0 0-16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10:26.11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11599 6414 0,'0'21'172,"-21"-21"-172,21 21 0,-21-21 16,0 21-16,0-21 15,-1 0-15,22 21 0,-21-21 16,0 21 0,0-21-16,0 22 15,0-22-15,21 21 16,-22-21-16,1 0 15,0 0 1,0 21 0,0-21-16,0 0 15,-1 0 1,1 21 0,0 0 93,0 0-93,21 1-1,0-1-15,0 0 16,0 0-16,0 0 15,0 0-15,0 1 0,0 20 16,0-21-16,0 0 16,0 0-16,0 1 0,0-1 15,0 0 1,0 21-16,0-21 16,0 1-16,0-1 15,0 0-15,0 21 0,0-21 16,0 22-16,0-22 15,0 0-15,0 0 16,0 0-16,0 1 16,0-1-16,0 0 0,0 0 15,0 0-15,0 0 16,0 1-16,0-1 16,0 0-16,0 0 15,0 21-15,0-20 31,0-1-15,0 0 0,0 0-16,0 0 15,0 0 1,0 1 0,0-1 15,0 21 94,42-21-110,-21-21-15,22 21 0,-1-21 16,22 22-16,-1-1 0,1-21 0,-1 0 16,22 21-16,-1-21 0,-20 21 0,-1 0 15,22-21-15,21 21 0,-43-21 0,1 0 16,21 22-16,-22-22 0,1 21 0,-22-21 16,-21 0-16,43 21 0,-43-21 15,0 21-15,21-21 0,-21 0 0,22 0 16,-22 0-16,0 0 15,0 0-15,22 0 0,-22 0 16,21 21-16,-21-21 0,0 0 0,22 0 16,-22 0-16,21 0 0,-21 0 15,22 0-15,20 0 0,-20 0 0,-1 0 0,0 21 16,22-21-16,-22 0 0,0 0 0,1 0 16,-1 0-16,-21 0 0,0 0 0,22 0 15,-1 0-15,-21 0 0,0 0 16,22 0-16,-22 22 0,0-22 0,21 0 15,1 0-15,-22 0 0,21 21 0,-21-21 16,1 0-16,-1 0 0,0 0 0,21 0 16,-21 0-16,1 0 0,-1 0 15,0 0-15,0 0 16,0 0-16,0 0 16,1 0-1,-1 0-15,0 0 0,0 0 16,0 0-16,0 0 0,1 0 15,-1 0-15,0 0 16,0 0 0,0 0-1,0 0-15,1 0 0,20 0 16,-21 0-16,0 0 16,0 0-16,1 0 15,-1 0 63,0 0-62,0 0-16,0-21 31,-21-1-31,0 1 16,0 0-1,0 0 1,0 0-16,0 0 0,0-1 16,0-20-16,0 21 0,0-21 15,0 20-15,0 1 0,0 0 0,-21 0 16,21 0-16,-21-43 0,0 22 16,21 21-16,0-22 15,-43 22-15,43 0 0,-21 0 0,21 0 16,0-22-16,-21 22 15,21 0-15,0-21 0,0 21 16,0-22-16,0 22 16,0-21-16,-21 21 15,21-1 1,0 1-16,-21 0 31,21 0 0,0 0-15,0 0-16,0-1 31,0 1-15,0 0-16,0 0 16,-21 21-16,21-21 0,0 0 15,0-1 1,0 1-1,0 0 142,0 0-142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11:19.40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14584 7705 0,'-21'0'125,"-1"0"-125,-20 0 16,21 0-16,0 0 16,0 0-16,-43 0 0,22 0 0,-1 0 15,1 0-15,0 0 0,-1 0 0,-20 0 16,-1 0-16,1 0 0,-1 0 0,-20 0 16,20 0-16,1 0 0,-1 0 0,1 0 15,-1 0-15,1 0 0,-1 0 0,1 0 16,-1 0-16,22 0 0,-22 0 0,1 0 15,21 0-15,-22 0 0,22 0 0,-1 0 16,1 0-16,0 0 0,-22 0 0,22 0 16,-22 0-16,22 0 0,0 0 0,21 0 15,-1 0-15,-20 0 0,21 0 16,0-21-16,0 21 0,-1 0 16,-20 0-16,21 0 15,0-22-15,0 22 16,-1 0-1,1 0-15,0 0 16,-21 0-16,21 0 0,-22 0 0,1 0 16,0 0-16,-1 0 0,-20 0 0,-1 0 15,1 0-15,20 0 0,1 0 0,0 0 16,-1 0-16,22 0 0,0 0 16,0 0 15,0 0 0,0 0 0,-1 0-31,1 0 16,0 0 0,0 0-16,0 0 15,0 0 1,-1 0-1,1 0 1,0 0 0,0 0-16,0 0 15,0 0-15,21-21 16,-22 21 31,22-21 78,0 0-125,0 0 15,0 0-15,0-1 16,0 1-16,0 0 0,0-21 16,0 21-16,0-22 15,0 22-15,0-21 0,0-1 0,0 22 16,0-21-16,0 21 0,0-22 0,0 22 16,0 0-16,0 0 0,0-21 0,-21-1 15,21 22-15,-21 0 0,21 0 16,0 0-16,0-22 15,-21 22-15,0 0 16,21 0 15,0 0-15,0-1 0,0 1 15,0 0-16,0 0 173,0 0-188,21 21 16,21 0-16,1-21 0,20 21 0,-21 0 15,22 0-15,-1-22 0,213 22 16,-192 0-16,1 0 0,21 0 15,-22 0-15,1 0 0,21 0 0,-21 0 16,-22 0-16,1 0 0,-22 0 0,0 0 16,1 0-16,-1 0 0,0 0 0,-21 0 15,1 0-15,-1 0 0,0 0 0,21 0 16,-21 0-16,1 0 0,-1 0 16,0 0-16,0 0 0,21 0 0,-20 0 15,-1 0-15,0 0 0,21 0 16,-21 0-16,22 0 0,-22 0 0,42 0 15,-41 0-15,41 0 0,-21 0 0,1 0 16,-1 0-16,0 0 0,1 0 0,20 0 16,-20 0-16,-1 0 0,-21 0 0,0 0 15,43 0-15,-22 0 0,-21 0 0,0 0 16,22 0-16,-22 0 0,21 0 16,-21 0-16,1 0 15,-1 0-15,0 0 0,0 0 0,0 0 16,0 0-1,1 0 32,-1 0-47,0 0 203,-21 22-187,0 20 0,0-21-16,21 0 15,-21 0 1,21 1 78,-21-1-94,0 0 15,21 21 1,-21-21-16,22-21 0,-1 22 0,-21-1 16,0 0-16,0 0 0,0 0 15,0 0-15,21 1 0,-21-1 16,0 0-16,0 21 15,0-21 17,0 1-17,0-1 1,0 0-16,0 0 16,0 0-16,0 0 15,0 1-15,0-1 16,0 0-16,0 0 15,0 0-15,0 0 16,0 1-16,0-1 0,0 0 16,0 0-1,0 0 1,0 0-16,0 1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12:39.25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13991 7789 0,'-21'0'172,"0"0"-172,0 0 0,-1 0 16,1 0-16,-21 0 0,-22 0 0,1 0 0,-1 0 15,1 0-15,-22 0 0,1 0 0,-1 0 16,-42 0-16,42 0 0,1 0 16,20 0-16,1 0 0,-1 0 0,1 0 15,-22 0-15,21 0 0,1 0 0,-22 0 16,1 0-16,20 0 0,1 0 0,-22 0 15,0 0-15,-105 0 16,126 0-16,1 0 0,20 0 0,22 0 16,0 0-16,0 0 15,0 0 79,21-21-94,-21 21 16,-1-21-1,1 0 1,0 21 46,21-21-62,-21 0 0,0 21 16,0 0 0,-22-22-16,22 1 47,21 0-16,-21 21-31,21-21 15,-21 21 1,21-21-16,-21-22 16,21 22-1,-22-21-15,22 21 16,0 0 0,0-1-16,0 1 0,0-21 15,0 21-15,0-22 16,0 22-1,0 0-15,0 0 0,0 0 0,0 0 16,0-1-16,-21-41 0,21 42 16,0 0-16,0-1 15,0 1-15,-21-21 0,21 21 16,-21 0-16,21-1 0,-21 22 16,21-21-16,0 0 0,0 0 15,0-21-15,0 20 16,-21 22-1,21-21 1,-22 21 0,44 0 234,-1 0-250,21 0 0,0 0 0,1 0 15,-1 0-15,22 0 0,-1 0 0,1 0 16,41 0-16,22 0 0,-21 0 0,0 0 16,21 0-16,-21 0 0,-21 0 0,20 0 15,-20 0-15,0 0 0,-1 0 0,-20 0 16,-1 0-16,1 0 0,-22 0 0,1 0 15,-1 0-15,0 0 0,1 0 16,-1 0-16,-21 0 0,0 0 0,43 0 16,-43 0-16,0 0 0,21 0 0,1 0 15,20 0-15,-20 0 0,-1 0 16,-21 0-16,21 0 0,-20 0 0,41 0 16,-21 0-16,-20 0 0,-1 0 0,21 0 0,0 0 15,-20 0-15,-1 0 0,0 0 16,0 0-1,0 0-15,0 0 0,22 0 16,-22 0-16,21 0 0,-21 0 16,22 0-16,-22 0 15,-21 21 204,21 1-203,-21-1-16,0 21 15,0-21-15,0 0 16,0 1 0,0-1-16,0 0 0,0 0 15,0 0-15,0 0 16,0 1-16,0-1 15,0 0 1,21 0 0,-21 0-16,0 22 15,0-1 1,21-21-16,-21 0 16,22 0-16,-22 1 0,0-1 15,0 0-15,0 0 31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12:48.49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11282 6202 0,'-43'-21'62,"1"0"-46,0 21-16,-1 0 0,22 0 16,-21-22-16,0 22 0,-1 0 0,-20 0 15,20-21-15,1 21 0,0 0 0,-43 0 16,0 0-16,-20 0 0,41 0 0,-21 0 16,1 0-16,20 0 0,-20 0 0,20 0 15,1 0-15,20 0 0,-20 0 0,20 0 16,1 0-16,-21 0 0,20 0 0,22 0 15,-21 0-15,21 0 0,-1 0 0,-20 0 16,0 0-16,-1 0 16,22 0-16,0 0 0,0 0 0,0 0 15,0 0-15,-22 0 0,22 0 0,0 0 16,-21 0-16,-1-21 0,1 0 16,21 21-16,-22 0 0,-20 0 0,-22 0 0,1 0 15,-1 0-15,0 0 0,1 0 0,-1 0 16,-21 0-16,64-21 0,21 21 15,-22 0-15,1 0 0,0 0 0,-22 0 16,22 0-16,-1 0 0,22 0 0,0 0 16,0 0 202,21-21-202,0-1-16,0 1 0,0 0 16,0-21-16,0 21 0,-21-22 0,21 22 15,0 0-15,0-64 16,0 43-16,0 0 0,-21 20 16,21-20-16,0 21 0,0 0 15,0 0-15,0-1 0,0 1 0,0 0 16,0 0-16,0 0 0,0 0 15,0-22 1,0 22-16,0 0 16,0 0-1,0 0-15,0-1 16,21-20-16,0 21 16,-21-21-16,0 20 0,21 1 15,0-21-15,0 21 16,-21 0-16,0-1 0,22 1 15,-22 0-15,21 0 0,-21 0 16,21-22 0,-21 22-1,0 0-15,21 0 16,-21 0 0,0 0-16,0-1 15,21 1 1,-21 0-1,0 0-15,0 0 16,0 0 0,0-1-1,0 1 17,0 0 30,21 0 126,1 21-188,-1 0 0,21 0 0,-21 0 15,22 0-15,-1 0 0,0 0 0,22 0 16,-1 0-16,1 0 0,-1 0 0,-20 0 15,41 21-15,-20-21 0,-1 21 0,22 0 16,0 1-16,20-1 0,-20 0 0,0-21 16,21 21-16,-22-21 0,-20 21 0,-1-21 15,1 0-15,-22 0 0,22 0 16,-1 0-16,-21 21 0,1-21 0,20 0 16,1 0-16,-22 0 0,0 0 0,1 0 15,-1 0-15,0 22 0,1-22 0,20 0 16,-20 0-16,-22 0 0,21 0 0,0 0 15,1 0-15,20 0 0,-20 0 0,-1 21 0,-21-21 16,21 21-16,-20-21 16,20 0-16,-21 0 0,0 0 15,-21 21 142,21 0-142,-21 0-15,0 1 0,22-22 16,-22 21-16,0 0 0,0 0 15,0 21-15,21-42 0,-21 43 0,0-22 16,21 0-16,-21 0 0,0 43 0,21-43 16,0 0-16,0 21 0,1-20 0,-1 105 15,0-106-15,0 0 16,-21 21-16,0-21 16,21 1-16,0 20 15,-21-21-15,0 0 16,0 0-16,0 1 15,0-1 1,0 0-16,0 0 16,0 0-1,0 22 1,0-22-16,0 21 16,0-21-1,0 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12:52.23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12150 6604 0,'21'0'0,"0"0"0,21 0 15,1 0-15,20 0 0,-21 0 16,1 0-16,41 0 0,-20 0 0,-1 0 16,1 0-16,21 0 0,-22 0 0,22 0 15,-22 0-15,1 0 0,-1 0 0,1 0 16,-22 0-16,22 0 0,-1 0 0,1 0 15,-22 0-15,21 0 0,-20 0 0,-1 0 16,0 0-16,-20 0 0,-1 0 0,21 0 16,-21 0-16,0 0 15,1 0-15,-1 0 0,21 0 16,-21 0-16,0 0 16,1 0-16,-1 0 0,0 0 15,21 0-15,-21 0 0,22 0 16,-22 0-16,0 0 0,0 0 0,22 0 15,-22 0-15,0 0 16,0 0 0,0 0-16,0 0 31,1 0 16,-1 21-32,0 0 1,0-21 0,-21 22-1,21-1 1,0-21-16,-21 21 0,22 0 16,-22 21-16,0-20 15,0 20-15,0 0 0,0-21 16,0 1-16,0-1 0,0 42 15,0-42-15,0 1 0,0-1 0,0 21 16,0-21-16,0 0 0,0 1 0,21 20 16,0-21-16,-21 0 0,0 22 0,0-22 15,0 21-15,0-21 0,0 22 16,0-22-16,21 21 16,0-42-16,-21 21 0,0 0 0,0 1 15,0-1-15,0 0 16,0 0-16,0 0 15,0 0-15,0 1 0,-21-22 172,0-22-172,0 22 16,-22 0-16,1-21 0,0 0 16,-22 0-16,22 21 0,-22 0 0,1-21 15,-1 21-15,-20 0 0,-1 0 0,0-21 16,-42 21-16,0 0 0,-21 0 0,0 0 15,0 0-15,21 0 0,-21 0 0,0 0 16,42 0-16,-21 0 0,42 0 16,0 0-16,22 0 0,21 0 15,20 0-15,-20 0 0,21 0 16,0 0 0,-22 0-16,22 0 15,-21 0 1,21 0-1,-22 0-15,22 0 16,0 0-16,0 0 16,-21 0-16,20 0 15,1-22 1,0 22 0,0 0-16,0 0 15,0 0 79,21-21-78,-22 21-16,1-21 15,21 0-15,-21 0 0,0 0 16,21-1-16,-21 1 15,0-21-15,21 21 0,0 0 16,-22-1-16,1 22 0,21-21 0,-21 0 16,21 0-16,-21-21 0,21 20 15,-42 1-15,42 0 0,0 0 0,0 0 16,0 0-16,0-22 0,-22 22 0,22 0 16,-21 0-16,21 0 15,0-1-15,0 1 31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19:12:59.49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10689 6054 0,'-21'0'15,"-21"-21"1,20 21 0,-20 0-16,21 0 0,0 0 0,0 0 15,-22 0-15,22 0 0,0 0 16,-21 0-16,20 0 0,-20 0 15,21 0-15,-21 0 16,20 0-16,1 0 0,0 0 0,0 0 16,0 0-16,-22 0 0,22 0 0,-21 0 15,21 0-15,-22 0 0,22 0 16,0 0-16,0 0 0,-43 0 0,22 0 16,21-22-16,0 22 0,0 0 0,-22 0 15,1 0-15,21 0 0,-22 0 0,-20 0 16,21 0-16,-1 0 0,1 0 15,-22-42-15,43 42 0,-21 0 0,0 0 16,-1 0-16,1 0 0,21 0 16,-22 0-16,22 0 0,-21-21 15,21 21-15,-22 0 0,22-21 16,-21 21-16,21 0 16,-22-21-16,22 21 0,0 0 15,0 0-15,0 0 0,0-22 16,-1 22-1,1 0 17,0 0-17,0 0 1,0 0 0,0 0-16,-1 0 15,1 0 1,0 0 15,0 0-31,0 0 16,-22 0-16,22 0 15,0 0-15,-21 0 0,21 0 16,-22 0-16,43-42 0,-21 42 16,0 0-1,0 0 1,0 0-16,-1 0 0,1 0 15,0 0-15,0 0 16,0-21 15,0 21 79,21-21-110,-22-22 0,22 22 15,-21-21-15,21 21 0,0 0 16,0-1-16,-21-20 0,21 21 0,-21-21 16,21 20-16,0 1 0,0-21 0,0 0 15,0-1-15,-21-20 0,21 20 16,0-20-16,0 42 0,0 0 0,0-22 15,0 22-15,0-42 0,0 41 0,0 1 16,0 0-16,0-21 0,0 21 0,0-1 16,0 1-16,0 0 0,0 0 15,0 0-15,0-22 16,0 22-16,0 0 109,0 0-93,0 0-16,0 0 94,21 21-79,42 0-15,-41 0 0,20 0 16,-21 0-16,43 0 0,-1 21 0,-21 0 16,1-21-16,-1 0 0,22 21 0,-1 0 15,22 0-15,-22 1 0,1-1 0,20 0 16,1 0-16,0-21 0,-1 21 0,1-21 15,0 0-15,-1 0 0,-20 0 0,-1 0 16,1 0-16,-1 0 0,1 0 16,-22 0-16,1 0 0,20 0 0,-21 0 15,22 0-15,-22 0 0,1 0 0,-1 0 16,0 0-16,1 0 0,-1 0 0,0 0 16,-21 0-16,1 0 0,20 0 0,-21 0 15,0 0-15,0 0 0,22 0 0,-22 0 16,0 0-16,0 0 0,0 0 187,1 0-187,20 0 0,-42 21 16,21 1-16,0-1 0,0 0 0,1 0 16,-1 0-16,0 0 0,0 1 0,0 20 15,0-21-15,-21 0 0,22 22 16,-1-22-16,0 0 0,0 42 0,0-41 15,0 20-15,1 0 0,-1 1 0,0-1 16,0-21-16,-21 43 0,21-43 0,0 0 16,-21 21-16,22-21 0,-1 1 0,-21 41 15,0-21-15,0-20 0,21-1 16,0 21-16,0-21 0,-21 0 16,0 1-16,0-1 15,21 0-15,1 0 219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3:50:57.38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7006 6456 0,'-21'0'219,"0"0"-219,-22 0 0,1 0 16,0 0-16,21 0 0,-1 0 0,-41 0 15,42 0-15,0 0 0,-1 0 16,-20 0-16,21 0 0,0 0 0,0 0 16,-22 0-16,22 0 15,0 0 1,-21 0-1,20 0-15,1 0 16,0 0-16,0 0 0,0 0 0,-22 0 16,22 0-16,0 0 0,0 0 15,0 0-15,0 0 0,-1 0 0,-20 0 16,21 0-16,0 0 0,-22-21 16,22 21-16,0 0 0,0 0 15,0 0 1,0 0-16,-1 0 0,1 0 15,-21 0-15,21 0 0,0 0 0,-22 0 16,1 0-16,0 0 0,-1 0 0,1 0 16,-22 0-16,22 0 0,0 0 0,-22 0 15,22 0-15,0 0 0,-1 0 0,1 0 16,-22 0-16,1 0 0,21 0 0,-1 0 16,-20 0-16,20 0 0,1 0 0,0 0 15,21 0-15,-22 0 0,22 0 16,0 0-16,0 0 0,0 0 15,-22 0-15,22 0 16,0 0 0,0 0-1,0 0-15,-1 0 16,1 0 0,0-21-16,0-1 15,0 22 1,0 0-16,-1-21 15,1 21 17,-21-21-17,42 0 1,-42 0-16,20 21 31,1 0 0,0-21 157,0-1-157,21 1-15,0 0-1,0 0-15,-21 0 0,21 0 16,0-1-16,0-20 0,0 21 16,-21 0-16,21 0 0,-22-1 15,22 1-15,0 0 0,-21 0 16,21 0-16,-21 0 0,21-1 16,0-20-1,0 21-15,-21 21 16,21-21-16,0 0 15,0-1-15,0 1 16,-21-21-16,0 21 0,21 0 16,0-1-16,0 1 15,-22 0-15,22 0 0,-21-21 16,21 20-16,-21 1 16,21 0-16,0 0 15,0 0-15,0 0 0,0-1 16,0 1-16,0 0 0,0 0 15,0 0-15,0 0 0,0-1 16,0 1-16,0 0 0,0-21 0,0-1 16,0 22-16,0 0 0,0 0 15,0 0-15,0 0 16,0-1-16,0 1 250,0 0-234,0 0-16,21-21 15,0 42-15,22-22 0,-43 1 16,42 21-16,-21 0 0,0-21 0,22 0 15,-22 21-15,0 0 0,21-21 0,-20 0 16,20 21-16,-21 0 0,21 0 0,1 0 16,-22 0-16,21 0 0,1-22 0,-1 22 15,0 0-15,1 0 0,-1 0 16,0-21-16,1 21 0,20 0 0,-21 0 16,1-21-16,-1 21 0,0 0 0,22 0 15,-22 0-15,1 0 0,-1 0 0,0 0 16,1 0-16,-1 0 0,0 0 0,22 0 15,-43 0-15,21 0 0,1 0 0,-1 0 16,0 0-16,1 0 0,-22 0 0,0 0 16,21 0-16,-21 0 0,22 0 0,-22 0 15,21 0-15,1 0 0,-22 0 16,0 0-16,0 0 0,0 0 16,22 0-16,-22 0 0,0 0 15,0 0-15,0 0 0,0 0 0,1 0 16,20 0-16,-21 0 0,0 0 0,22 0 15,-1 0-15,-21 0 0,0 0 0,22 0 16,-1 0-16,-21 0 0,0 0 16,22 0-16,-22 0 0,21 0 15,-21 0 1,0 0-16,1 0 16,-1 0-16,0 0 0,0 0 15,21 0-15,-20 0 0,-1 0 16,0 0-16,0 0 0,21 0 15,-20 0 1,20 0-16,-21 0 16,0 21-16,0-21 15,1 0 95,-22 21-110,21 1 0,-21-1 15,0 0-15,21 21 0,-21 1 0,21-22 16,-21 42-16,0-20 0,21-1 0,-21 0 16,0 1-16,0-1 0,0 21 0,0-20 15,0 20-15,0 1 0,0-22 0,0 0 16,0 1-16,0-1 0,0 0 0,0 1 15,0-1-15,0-21 0,0 0 0,0 22 16,0-22-16,0 21 16,0-21-16,0 1 15,0-1-15,0 0 0,0 0 32,0 0-17,0 0-15,0 1 16,0-1-1,0 21-15,0-21 16,0 0-16,0 1 16,0-1-16,0 0 47,0 0-32,0 0 32,0 0-16,0 22 16,0-22-16,0 0-15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3:51:21.69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10096 4741 0,'-21'0'109,"-21"0"-109,0 0 0,-1 0 16,-20 0-16,-1 0 0,-20 0 0,-1 0 15,0 0-15,1 0 0,-1 0 0,0 0 16,22 0-16,-1 0 0,1 0 0,-1 0 16,1 0-16,42 0 0,-1 0 15,1 0-15,0 0 31,0 0 16,0 0-31,0 0 0,-1 0-1,1 0-15,0 0 16,0 0-16,0 0 0,0 0 31,-1 0-31,1 0 16,-21 0-16,21 0 15,0 0-15,-1 0 0,-20-21 0,21 21 16,0 0-16,0 0 16,-22 0-16,22 0 15,0 0-15,0 0 0,0 0 16,-1 0-16,-20 0 15,21 0 32,-21 0 0,20 0 78,1 0-94,21 21-15,0 1 0,0-1-16,0 0 15,0 0-15,0 0 16,0 0-16,0 1 0,0 20 16,0 0-16,0-21 0,0 1 15,0 20-15,0 0 0,0-21 0,0 22 16,0-1-16,0 0 0,0 1 0,0 20 15,0-20-15,0-1 0,0-21 0,0 21 16,21 1-16,-21-22 0,22 0 0,-1 21 16,-21-20-16,21 20 0,-21-21 0,21 0 15,-21 0-15,21 22 0,0-22 16,-21 0 0,0 21-1,0-20-15,0-1 16,22 0-16,-22 0 15,0 0 1,21-21-16,-21 21 16,0 1-16,0-1 15,21 0 1,-21 0-16,0 0 16,0 22-16,21-43 15,-21 21 1,21 21 62,0-42-62,-21 21-1,22-21 1,20 0-1,-21 0 1,21 0-16,-20 21 16,-1-21-16,0 0 0,21 22 15,-21-22-15,1 0 0,-1 0 0,0 0 16,0 0-16,21 0 0,-20 0 0,20 0 16,0 0-16,1 0 0,-1 0 0,-21 0 15,21 0-15,1 0 0,-1 0 0,22 0 16,-22 0-16,-21 0 0,21 0 0,-20 0 15,41 0-15,-21 0 0,1 0 0,-22 0 16,21 0-16,1 0 0,-1 0 0,0 0 16,1 0-16,-22 0 0,21 0 0,0 0 15,1 0-15,-1 0 0,-21 0 16,22 0-16,-1 0 0,0 0 0,-21 0 16,22 0-16,-1 0 0,-21 0 0,22 0 15,-1 0-15,-21 0 16,21 0-16,-20 0 0,-1 0 0,0 0 15,0 0-15,21 0 0,-20 0 16,-1 0-16,0 0 0,0 0 16,0 0-16,0 0 0,22 0 0,-22 0 15,0 0-15,0 0 0,0 0 16,1 0-16,-1 0 16,0 0-1,21 0-15,-21 0 16,1 0-16,-1 0 15,0 0 1,0-22-16,0 1 0,0 21 16,1 0-1,-1 0 17,0-21-17,0 0 1,0 0-1,-21-22-15,0 22 0,0 0 16,0 0-16,0-21 0,0 20 0,0-20 16,0 0-16,0-1 0,0 1 0,-42-21 15,42 41-15,0-20 0,0 0 0,0 21 16,-21-22-16,21 1 0,0 21 16,0-22-16,0 22 0,-21-21 15,21 21-15,0 0 16,0-1-16,-22 1 0,22 0 15,0 0-15,0 0 16,0 0 15,0-1-15,0 1 15,0 0-15,0 0-1,0-21 32,0 20-15,-21 22-32,21-21 31,-21 0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3:51:35.37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8340 6075 0,'-43'0'47,"22"0"-15,21-21-17,0 0-15,0-1 0,0-20 16,0 0-16,0 21 0,-21-1 15,21 1-15,0 0 0,0 0 16,0-21-16,0-1 0,-21 43 0,21-21 16,0-21-16,0 21 0,0-1 15,0-20-15,0 21 0,0-21 0,0 20 16,0-20-16,0 21 0,0 0 0,0 0 16,0-1-16,0-20 0,0 21 0,0 0 15,0 0-15,0-1 0,0 1 16,0-21-16,0 21 0,0 0 0,0-1 15,-21 22-15,21-21 0,0 0 0,0 0 16,0 0-16,0-22 16,0 22-16,-43 0 0,43 0 31,0 0-15,0 0-1,0-1 1,0 1-1,0 0 1,21 21 156,1 0-156,20 0-16,-21 0 0,21 0 0,1 0 15,20 0-15,-20 0 0,-1 0 0,21 0 16,22 0-16,-21 0 0,-1 0 15,22 0-15,21 0 0,-22 0 0,-20 0 0,20 0 16,1 0-16,-21 0 0,-22 0 16,21 0-16,1 0 0,-22 0 0,1 0 15,-22 0-15,21 0 0,0 0 16,-20 0-16,-1 0 0,0 0 0,0 0 16,0 0-16,0 0 0,1 0 0,-1 0 15,0 0-15,42 0 0,-41 0 0,-1 0 16,0 0-16,42 0 0,-20 0 0,-1 0 15,-21 0-15,22 0 0,-1 0 0,0 0 16,1 0-16,-1 0 0,0 0 0,-21 0 16,22 0-16,-1 0 0,-21 0 15,0 0-15,1 0 32,-1 0-17,0 0 1,0 0-1,0 0 1,0 0 15,1 0 63,-1 0-78,0 0-16,0 21 15,-21 0-15,0 1 16,21-22-16,-21 21 0,0 0 0,21 0 16,-21 0-16,22 0 0,-22 1 0,0-1 15,21 0-15,-21 0 0,21 0 0,-21 0 16,0 22-16,0-22 0,0 0 0,0 0 15,21 0-15,-21 1 0,0-1 0,0 0 16,0 21-16,0-21 16,0 22-16,0-22 0,0 0 15,0 0-15,0 0 16,0 1-16,0-1 0,0 0 0,0 0 16,0 0-16,0 0 0,0 1 15,0-1-15,0 0 16,0 0-16,0 21 15,0-20-15,0 20 16,0-21 0,0 21-1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11:44.56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17145 8319 0,'-21'21'109,"0"-21"-78,-1 0-31,1 0 0,0 0 16,-21 0-16,21 0 0,-22 0 15,1 0-15,21 0 16,-22 0-16,1 0 0,21 0 16,0 0-16,0 0 0,-22 0 0,22 0 15,0 0-15,0 0 0,0 0 0,-1 0 16,-20 0-16,21 0 0,-21 0 16,20 0-16,-20 0 0,21 0 15,0 0-15,0 0 0,-22 0 0,22 0 16,0 0-16,-21 0 0,-1 0 0,22 0 15,0 0-15,0 0 0,0 0 16,-1 0-16,-41 0 0,42 0 0,-22 0 16,22 0-16,-21 0 0,0 0 0,-22 0 15,1 0-15,20 0 0,1 0 0,0 0 16,-22 0-16,22 0 0,-1 0 0,1 0 16,-21 0-16,20 0 0,1 0 0,0 0 15,-1 0-15,1 0 0,21 0 0,-43 0 16,22 0-16,0 0 0,-1 0 0,22 0 15,-21 0-15,-22 0 0,22 0 0,0 0 16,-1 0-16,22 0 0,0 0 0,0 0 16,-22 0-16,1 0 0,21 0 0,-21 0 15,-1 0-15,1-21 0,21 21 16,0 0-16,-1 0 0,1 0 0,0 0 16,0-22-16,0 22 0,-22-21 15,22 21 1,0 0-1,0 0-15,21-21 16,-21 21 0,0 0-16,-1 0 15,1 0-15,0 0 16,0 0-16,-21 0 16,20 0-16,1 0 15,0 0-15,-21 0 0,21 0 0,-1 0 16,-20 0-16,0 0 0,21 0 0,-22 0 15,22 0-15,0 0 0,0 0 16,-22 0-16,22 0 0,0 0 16,0 0-16,-21 0 0,20 0 15,1 0 1,0 0-16,0 0 16,0 0-1,0 0 1,-1 0-16,1 0 0,-21 0 15,0 0-15,-1 0 0,1 0 16,0 0-16,-1 0 0,22 0 0,-21 0 16,-1 0-16,1 0 0,21 0 0,0 0 15,0 0-15,-1 0 16,1 0 0,0 0 15,0 0 0,0 0-31,0 0 16,-1 0-16,1 0 31,0 0 0,0 0-31,0 0 31,0 0-15,-1 0 0,1 0-1,0 0 1,0 0 0,0 0 30,0 0-46,-1 0 32,1 0 30,0 0 16,0 0-15,0 21 15,21 0 234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15T21:59:23.31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21929 11642 0,'-22'0'94,"-41"0"-94,21 0 0,-1 0 0,1 0 16,0 0-16,-22 0 0,1 0 0,-22 0 15,-21 0-15,-21 0 0,21 0 0,-42 0 16,0 0-16,0 0 0,-22 0 0,1 0 16,0 0-16,-1 0 0,1 0 0,42 0 15,-21 0-15,0 0 0,0 0 0,21 0 16,0 0-16,42 0 0,-21 0 0,21 0 15,22 0-15,-1 0 0,-20 0 16,20 0-16,1 0 0,20 0 0,-20 0 16,-1 0-16,1 0 0,-1 0 0,1 0 15,-1 0-15,-20-21 0,-1 21 0,22-22 16,-22 22-16,21 0 0,1-21 0,-1 21 16,1-21-16,-1 21 0,1-21 0,-1 21 15,1 0-15,-1 0 0,1 0 0,21 0 16,-1 0-16,43-21 0,-21 21 0,0 0 15,-21 0-15,20 0 0,1 0 16,0 0-16,0 0 0,0 0 0,-43 0 16,22 0-16,0 0 0,-1 0 0,-20 0 15,-1 0-15,-20 0 0,-1 0 0,-42 0 16,42 0-16,1 0 0,-1 0 0,0 0 16,1 0-16,-1 0 0,0 0 0,-21 0 15,22 0-15,-1 0 0,22 0 0,20 0 16,22 0-16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11:44.56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17801 9673 0,'-42'0'203,"21"0"-203,-22 0 0,22 0 15,-21 0-15,21 0 0,-22 0 16,1 0-16,21 0 0,-22 0 0,22 0 16,0 0-16,-21 0 0,21 0 0,-1 0 15,1 0-15,0 0 0,0 21 0,-21-21 16,20 0-16,1 0 0,0 0 15,0 22-15,0-22 0,-43 0 0,22 21 16,0 0-16,20-21 0,-20 0 0,0 0 16,-1 0-16,1 0 0,0 21 0,-1-21 15,-20 21-15,21-21 0,-1 0 0,1 0 16,0 0-16,20 0 0,-20 21 0,0-21 16,21 0-16,-1 0 0,-20 0 0,21 0 15,0 0-15,0 0 0,-22 0 16,22 22-16,0-22 15,0 0-15,-22 0 0,22 0 16,0 0-16,-21 0 0,-1 0 16,22 0-16,0 0 0,0 21 0,-43-21 15,43 0-15,0 0 0,0 0 0,-21 0 16,20 0-16,1 0 0,-42 0 0,42 0 16,-1 21-16,1-21 0,-21 0 0,21 0 15,0 0-15,-22 0 0,1 21 0,21-21 16,-22 0-16,1 0 0,-21 21 0,20 0 15,1-21-15,-22 22 0,22-22 16,0 0-16,-1 0 0,-20 0 0,-1 0 16,1 0-16,21 0 0,-22 0 0,22 0 15,-1 0-15,1 0 0,-21 0 0,20 0 16,-20 0-16,20 0 0,1 0 0,0 0 16,21 0-16,-1 0 0,-20 0 0,0 0 15,-1 0-15,22 0 0,0 0 0,-21 0 16,21 0-16,-22 0 0,22 0 15,-21 0-15,21 0 0,-22 0 0,22 0 16,-21 0-16,21 0 0,-22 0 0,1 0 16,0 0-16,-1 0 0,1 0 0,0 0 15,-22 0-15,22 0 0,21 0 0,-1 0 16,-20 0-16,0 0 0,21 0 0,-1 0 16,1 0-16,-42 0 0,42 0 0,-22 0 15,22 0-15,-21 0 0,-1 0 0,1 0 16,0 21-16,-1-21 0,22 0 0,-42 0 15,-1 0-15,22 0 0,0 0 16,-1 0-16,1 0 0,-22 0 0,1 21 16,-1-21-16,22 0 0,-21 21 0,-1-21 15,1 0-15,-1 0 0,1 0 0,-1 0 16,1 0-16,20 21 0,1-21 0,-22 0 16,1 21-16,21-21 0,-22 0 0,22 22 15,-1-22-15,-20 0 0,-1 0 0,22 0 16,21 0-16,-21 0 0,-22 21 0,1 0 15,20-21-15,-20 0 0,20 0 0,-20 0 16,21 0-16,-22 21 0,1-21 0,-1 0 16,1 0-16,-1 0 0,1 0 0,-1 0 15,1 0-15,-1 0 0,1 0 16,-1 21-16,-21-21 0,1 0 0,20 0 16,22 0-16,-43 0 0,22 0 0,-1 0 15,22 0-15,-22 0 0,1 0 0,-1 0 16,22 0-16,0 0 0,-1 0 0,-41 0 15,20 0-15,22 0 0,-22 0 0,-20 0 16,20 0-16,22 0 0,-22 0 0,1 0 16,-1 0-16,1 0 0,-1 0 0,1 0 15,-22 0-15,22 0 0,-1 0 0,1 0 16,-1 0-16,1 0 0,20 0 0,-20 0 16,21 0-16,-22 0 0,1 21 0,-1 1 15,22-22-15,-22 0 0,1 0 16,-1 0-16,22 0 0,0 21 0,-22-21 15,22 0-15,-1 0 0,1 0 0,-21 0 16,-1 0-16,1 0 0,20 0 0,1 0 16,0 0-16,20 0 0,-20 0 0,0 0 15,-1 0-15,22 0 0,-21 0 0,0 0 16,-1 0-16,1 0 0,0 0 0,-1 0 16,22 0-16,-42 0 0,20 0 0,1 0 15,0 0-15,-1 0 0,1 0 0,0 0 16,-22 0-16,22 0 0,-22 0 0,22 0 15,0 0-15,20 0 0,1 0 0,-42 0 16,20 0-16,22 0 0,0 0 0,-21 0 16,21 0-16,-1 0 0,1 0 15,-21 0-15,21 0 16,-22 0 0,22 0-16,0 0 15,0 0-15,0 0 16,0 0-16,-22 0 15,1 0-15,21 0 0,0 0 0,-1 0 16,1 0-16,0 0 0,0 0 16,0 0-16,-22 0 0,22 0 15,0 0 1,0 0-16,0 0 31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11:44.56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24109 5186 0,'0'-21'93,"-43"0"-93,22 21 16,-21 0-16,-22 0 0,1 0 0,-22 0 16,1 0-16,20 0 0,1 0 0,-1 0 15,1 0-15,-1 0 0,1 0 0,20 0 16,1 0-16,0 0 0,20 0 0,1 0 16,0 0-16,0 0 0,0 0 15,0 0-15,-1 0 0,1 0 16,0 0-16,-21 0 0,21 0 15,-1 0-15,-20 0 0,0 0 0,21 0 16,-22 0-16,1 0 0,0 0 0,-1 0 16,1 21-16,0 0 0,-1-21 0,1 0 15,0 21-15,20-21 0,1 0 0,-21 0 16,21 0-16,21 21 0,-21-21 16,-1 0-1,-20 21-15,21-21 16,0 22-1,0-22-15,-1 0 16,1 0-16,0 0 31,21 21-31,-21-21 0,-21 0 16,20 0 0,1 0-16,0 0 0,-21 21 15,42 0-15,-21-21 16,-22 0-16,22 0 15,0 0-15,0 0 0,-22 21 0,22-21 16,-21 0 0,21 0-16,-22 0 0,43 21 15,-42-21-15,21 0 0,-21 22 0,20-22 16,-20 21-16,0-21 0,-1 0 0,1 0 16,21 21-16,-21-21 0,-1 0 0,22 0 15,0 0-15,-21 0 0,20 21 219,1 0-203,21 0-16,0 22 0,0-22 15,0 21-15,0-21 0,0 43 0,0-1 16,0 1-16,0 21 0,21-1 0,1 1 15,-22 0-15,0 20 0,21 1 0,0-42 16,-21 42-16,21-22 0,0 1 0,0 42 16,1 0-16,-1-21 0,0 21 0,0-21 15,-21 21-15,21 0 0,0-22 16,-21 22-16,22-42 0,-22 21 0,21 21 16,-21-42-16,0-1 0,0 1 0,0 0 15,21 20-15,-21-20 0,21 0 0,0 21 16,-21-43-16,0 1 0,0-1 0,21 1 15,1-1-15,-22-21 0,0 22 0,21-1 16,0 1-16,-21-1 0,0 1 0,0-1 16,21 1-16,-21-1 0,21 1 0,0-1 15,1 43-15,-22-42 0,0 20 0,21-20 16,0-1-16,0 22 0,-21 21 0,21-21 16,-21-22-16,21 22 0,-21-22 0,22 1 15,-1 20-15,-21 1 0,21 0 16,-21-1-16,21-20 0,-21 42 0,0-43 15,21 1-15,-21-1 0,21 22 0,1-22 16,-22 1-16,0-22 0,21 22 0,0-1 16,0-20-16,-21-1 0,0 43 0,0-22 15,21 1-15,-21-22 0,21 21 0,-21 1 16,0-1-16,22 22 0,-22-21 0,0 20 16,21-20-16,-21 20 0,0-20 0,0-1 15,21 1-15,0-1 0,0 1 0,-21 42 16,0-64-16,0 64 0,21-43 15,1 1-15,-1-1 0,0 22 0,-21-21 16,21-1-16,0 1 0,0 20 0,1-20 16,-1-1-16,0 1 0,0-1 0,-21 1 15,21-1-15,-21 1 0,21 20 0,-21 22 16,0-21-16,0-22 0,0 22 0,0 0 16,0-1-16,0-20 0,0-1 0,0 1 15,0-1-15,0 1 0,22-1 0,-22 1 16,0-22-16,0 22 0,0-1 0,0-20 15,0-1-15,0 21 0,0 1 0,21-22 16,-21 1-16,0-1 0,0-21 0,0 0 16,0 22-16,0-1 0,21-21 0,0 21 15,-21-20-15,0 20 0,0-21 0,21 21 16,0-20-16,-21-1 0,0 21 0,22-21 16,-22 0-16,21 1 0,-21-1 0,0 21 15,0-21-15,0 0 0,0 22 16,21-22-16,0 0 0,-21 21 0,0-20 15,0-1-15,0 0 0,0 21 16,21-21-16,0 1 0,-21-1 0,0 0 16,0 0-16,22 0 0,-22 0 15,0 1-15,21 20 16,-21-21 31,21 0 47,-21 0-79,21-21-15,0 0 16,0 0-16,1 0 0,-1 0 0,0 0 15,21 0-15,1 22 0,-22-22 0,21 0 16,0 0-16,22 0 0,-1 0 0,1 0 16,-1 0-16,22 0 0,0 0 0,21 0 15,-22 0-15,-20 0 0,-1 0 0,1 0 16,-1 0-16,1 0 0,-1 0 0,1 0 16,-1 0-16,22 0 0,0 0 0,-1 0 15,1 0-15,0 0 0,-1 0 16,43 0-16,-21 0 0,21 0 0,-21 0 15,0 0-15,-22 0 0,43 0 0,-42 0 16,0 0-16,-1 0 0,1 0 0,21 0 16,-21 0-16,-1 0 0,22 0 0,-21 0 15,-1 0-15,22 0 0,-42 0 0,-1 0 16,1 0-16,-1 0 0,1 0 0,-1 0 16,1 0-16,-1 0 0,1 0 0,-1 0 15,1 0-15,-22 0 0,22 0 0,-1 0 16,1 0-16,20 0 0,-20 0 0,-1 0 15,1 0-15,20 0 0,1 0 0,-43 0 16,22 0-16,42-22 0,-43 22 0,1-21 16,-1 21-16,1 0 0,-1 0 0,-20 0 15,-1 0-15,0 0 0,22 0 0,-43 0 16,21 0-16,1 0 0,-22 0 0,0 0 16,21 0-16,-21 0 0,22 0 0,-22 0 15,21 0-15,1 0 0,-22 0 16,21 0-16,-21 0 0,43 0 0,-43 0 15,0 0-15,0 0 0,0 0 0,1 0 16,-1 0-16,0 0 16,0 0-1,0 0-15,0 0 16,1 0-16,-1 0 0,0 0 16,0 0 15,0 0 47,0 0-62,1 0 15,-22-21-31,0-21 15,0 21-15,0-1 0,0-20 16,0 0-16,0-22 0,0 22 0,0-22 16,0-20-16,0-1 0,0 0 0,-22-20 15,1 20-15,0-42 0,0 63 16,21-20-16,-21-1 0,0-42 0,21 21 16,0-21-16,0 21 0,0 1 0,0-22 15,0 21-15,0-21 0,0 0 0,0 0 16,0 21-16,0-42 0,0 42 0,0-21 15,0 21-15,0-42 0,0 0 0,0 42 16,0-21-16,0 21 0,0-42 0,0 42 16,0-21-16,0 21 0,0 0 0,0-21 15,0 22-15,0-22 0,0 21 0,0 21 16,0-42-16,0 21 0,0-21 0,0 21 16,0 22-16,0-43 0,0 21 0,0 21 15,0 1-15,0-43 0,0 42 0,0 0 16,0-21-16,0 22 0,0-22 0,0 21 15,0-21-15,0 22 0,0-1 0,0-21 16,0 0-16,0 22 0,0-1 0,0 0 16,0 1-16,0-22 0,0 21 0,0 22 15,0-1-15,0 1 0,0-22 0,0 22 16,0-1-16,0 1 0,-22-22 16,22 21-16,-21-20 0,0-1 0,21 22 15,0-1-15,0 1 0,-21-22 0,0 21 16,21-20-16,0 20 0,0 1 0,-21-1 15,-1 22-15,22 21 0,0-22 0,0-20 16,0-1-16,0 1 0,-21-1 0,21-20 16,0 20-16,0 1 0,0-1 0,0 1 15,0-1-15,0 1 0,0-1 0,0 1 16,0-1-16,0 1 0,0 20 0,0 1 16,0 0-16,0-22 0,0 22 15,0 0-15,0-1 0,0 1 0,0-22 16,0 22-16,0-21 0,0 20 0,0 1 15,0-22-15,0 1 0,0 21 0,0-1 16,0 1-16,0-22 0,0 22 0,0-21 16,0 20-16,0 1 0,0 0 0,0-1 15,0 1-15,0 0 0,0-22 0,0 22 16,0 21-16,0-22 0,0 1 0,0 0 16,0-22-16,0 43 0,0 0 0,0 0 15,0-43-15,0 43 0,0 0 16,0-22-16,0 22 0,0-21 15,0 0-15,0 20 16,0 1-16,0 0 16,0 0-1,-21 21 32,21-21-16,-21 21 110,0 0-141,-22 0 16,-20 0-16,21 0 0,-22 0 0,1 0 15,-1 0-15,-21 0 0,1 0 0,-1 0 16,22 0-16,-22 0 0,0 0 0,1 0 16,-43 0-16,21 0 0,0 0 0,0 0 15,21 0-15,1 0 0,-1 0 0,0 0 16,22 0-16,-1 0 0,1 0 0,-1 0 15,1 0-15,-1 21 0,22-21 0,-21 0 16,-1 21-16,1-21 0,-1 0 0,22 0 16,-22 21-16,1-21 0,20 0 0,1 0 15,-21 0-15,-1 0 0,1 0 16,-1 0-16,1 0 0,-22 0 0,21 0 16,1 0-16,-22 0 0,22 0 0,-1 0 15,22 0-15,-22 0 0,1 0 0,21 0 16,-1 0-16,-20 0 0,20 0 0,-20 0 15,21 0-15,-1 0 0,1 0 0,0 0 16,-1 0-16,-20 0 0,20 0 0,-20 0 16,-1 0-16,1 0 0,-1 0 0,1 0 15,-1 0-15,1 0 0,-1 0 0,22 0 16,-21 0-16,20 0 0,1 0 0,0 0 16,-1 0-16,1 0 0,0 0 15,20 0-15,1 0 0,0 0 0,-21 0 16,21 0-16,-1 0 0,-20 0 0,21 0 15,0 0-15,-22 21 0,1-21 0,0 0 16,-1 22-16,1-22 0,0 0 0,-1 21 16,1-21-16,0 0 0,21 0 0,-22 21 15,1-21-15,0 0 0,20 21 0,1-21 16,-42 0-16,42 0 0,-22 0 16,22 0-16,0 0 31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11:44.56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25379 5271 0,'-21'0'110,"-22"0"-95,22 0-15,0 0 0,0 0 16,0 0-16,-1 0 0,1 0 0,0 0 15,0 0-15,0 0 0,0 0 0,-1 0 16,-20 0-16,21 0 0,-21 0 0,20 0 16,-20 0-16,21 0 0,0 0 0,-22 0 15,22 0-15,0 0 0,0 0 0,0 0 16,-22 0-16,22 0 16,-21 0-1,21 0-15,0 0 0,-1 0 16,1 0-16,0 0 0,-21 0 0,21 0 15,-22 0-15,1 0 0,21 0 16,0 0-16,-22 0 0,-20 0 0,20 0 16,1 0-16,0 0 0,-1 0 0,1 0 15,0 0-15,-22 0 0,1 0 16,20 0-16,22 0 0,0 21 0,0-21 16,0 0-16,0 0 62,21 21-46,-43-21-1,22 21 1,0 0 31,21 0-47,0 1 0,0-1 0,0 0 15,0 0-15,0 0 0,0 22 16,0-1-16,0 0 0,0-21 0,0 22 16,0 20-16,0-42 0,0 22 0,0-1 15,0 0-15,0 1 0,0-1 0,0 22 16,0-22-16,0 0 0,0-21 0,0 22 16,0-1-16,0 0 0,0 1 0,21-1 15,-21-21-15,0 22 0,0-1 0,21-21 16,0 21-16,-21 1 0,0-22 0,0 0 15,0 43-15,22-43 0,-22 0 16,0 0-16,21 21 0,-21 1 0,0-1 16,0-21-16,0 22 0,0-22 0,0 0 15,0 21-15,21 1 0,-21-22 0,0 0 16,0 21-16,0-21 0,0 1 0,21 20 16,-21-21-16,0 21 0,0-20 15,0-1-15,0 0 0,0 21 16,0-21-16,0 1 0,0-1 0,0 0 15,0 0-15,0 0 0,0 0 0,21 1 16,-21-1-16,0 0 0,0 0 16,21 0-16,-21 0 0,0 1 15,0 20 1,0-21-16,0 0 16,0 0-16,0 1 15,0 20 1,22-42 171,-22 21-187,42-21 16,-21 0-16,0 0 0,0 0 0,22 0 16,-1 0-16,43 0 0,-22 0 0,22 0 15,0 0-15,-1 0 0,1 0 0,0 0 16,-1 0-16,-20-21 0,-1 21 0,1-21 15,-1 21-15,1 0 0,-22-21 16,22 21-16,-22-22 0,21 1 0,-20 21 16,-1-21-16,-21 21 0,0 0 0,22-21 15,-22 21-15,0 0 0,21 0 0,-20 0 16,20 0-16,0-21 16,-21 21-16,1 0 0,-1 0 15,0 0-15,21 0 0,-21 0 0,1 0 16,20 0-16,-21 0 0,0 0 0,0 0 15,22 0-15,-22 0 0,0 0 0,0 0 16,22-21-16,-22 21 0,0 0 0,21 0 16,1 0-16,-22 0 15,21 0-15,-21 0 16,0-22-16,1 22 0,-1 0 16,0 0-16,0 0 0,0 0 15,22 0-15,-22 0 0,0 0 16,0 0-16,0 0 0,22 0 0,-22 0 15,0 0-15,0 0 0,21 0 0,1 0 16,-22 0-16,0 0 0,0 0 0,0 0 16,1 0-16,-1 0 0,0 0 0,21 0 15,-21 0-15,1 0 16,-1 0-16,0 0 16,0 0 15,0-21 0,0 21 16,1-21 31,-22 0-78,0-43 0,0 22 16,0 21-16,0-21 0,0-1 0,0-20 15,0 20-15,0-20 0,0-1 0,0-20 16,0 20-16,0-20 0,0 20 0,0-21 16,0 22-16,0-22 0,0 22 15,0-22-15,-22 22 0,22 20 0,0 1 16,-21 0-16,21-22 0,0 1 0,-21-1 15,21 1-15,-21 20 0,21 1 0,-21 21 16,21 0-16,0-22 0,0 22 0,0-21 16,0 21-16,0-1 0,-21 1 15,21-21-15,0 0 16,0 20-16,0 1 0,0 0 0,-22-42 16,22 41-16,0-20 15,0 21-15,-21 0 16,0-22 15,0 43 219,-21 0-234,20 0-16,-41 0 0,21 0 15,-1 0-15,1 0 0,0 0 0,-22 0 16,1 0-16,-1 0 0,22 0 0,-1 0 16,1 0-16,-43 0 0,22 0 0,21 0 15,-1 0-15,-20 0 0,-1 0 0,22 0 16,0 0-16,-1 0 0,22 0 0,0 0 15,-21 0-15,-1 0 0,22 0 0,0 0 16,0 0-16,0 0 0,-1 0 16,-20 0-16,21 0 0,0 0 15,0 0-15,-22 0 16,22 0-16,0 0 16,0 0-1,0 0 1,-1 0-1,1 0 1,0 0-16,0 0 0,-21 0 16,20-21-16,1 21 31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16:05.62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19346 11430 0,'0'-21'125,"-21"0"-125,-21 21 15,-1 0-15,-20 0 0,-1 0 16,1 0-16,-22 0 0,1 0 0,-1 0 16,0 0-16,1 0 0,20 0 0,1 0 15,-22 0-15,0 0 0,-21 0 0,1 0 16,20 0-16,-21 0 0,-21 0 0,21 0 16,-21 0-16,21 0 0,22 0 0,-43 0 15,21 0-15,-21 0 0,21 0 16,0 0-16,0 0 0,22 0 0,-1 0 15,0 0-15,-20 0 0,20 0 0,-21 0 16,0 0-16,0 0 0,1 0 0,20 0 16,0 0-16,1 0 0,-1 0 0,0 0 15,1 0-15,-1 0 0,-21 0 0,21 0 16,22 0-16,-1 0 0,1 0 0,21 0 16,-22 0-16,22 0 0,-1 0 0,1 0 15,0 0-15,-1 0 0,-20 0 0,42 0 16,-22 0-16,22 0 0,-21 0 0,0 0 15,-1 0-15,1 0 0,0 0 16,20 0-16,-41 0 0,21 0 0,-1 0 16,1 0-16,0 0 0,-1 0 0,1 0 15,0 0-15,20 0 0,-41 0 16,21 0-16,-1 0 0,-20 0 0,-1 0 16,22 0-16,0 0 0,-22 0 0,1 0 15,20 0-15,1-21 0,21 21 0,0 0 16,-43 0-16,22 0 0,-1 0 0,1-22 15,21 22-15,0 0 0,0 0 16,-22 0-16,22 0 0,0 0 16,0 0-16,0 0 15,-1 0 1,1-21-16,0 21 0,0 0 16,-21-21-16,20 21 15,1 0-15,0 0 0,0 0 0,0 0 16,-22 0-16,1 0 0,21 0 0,0 0 15,0 0-15,-22 0 0,22 0 16,0 0-16,0 0 0,0 0 16,-1 0-1,1 0-15,0 0 16,0 0-16,0 0 16,0 0-16,-1 0 0,1 0 15,0 0-15,-21 0 0,21 0 0,-1 0 16,1 0-16,0 0 0,0 0 15,0 0 48,0 0-63,-22 0 16,22 0-1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16:07.25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10033 12721 0,'-21'-21'203,"0"21"-203,-1 0 16,-41 0-16,21-21 0,-1 21 16,-20 0-16,-1 0 0,-20 0 0,-22 0 15,-42 0-15,21 0 0,-22 0 0,-20 0 16,0 0-16,-1 0 0,1 0 0,-43 0 16,43 0-16,0 0 0,42 0 0,-43 0 15,22 0-15,0 0 0,0 0 0,21 0 16,0 0-16,21 0 0,-21 0 15,42 0-15,1 0 0,20 0 0,-20 0 16,-1 0-16,21 0 0,1 0 0,-22 0 16,22 0-16,-1 0 0,-20 0 0,-1-21 15,0 21-15,1 0 0,-22 0 0,21 0 16,0 0-16,1 0 0,-1 0 0,0 0 16,-20 0-16,20 0 0,0 0 0,1 0 15,20 0-15,1 0 0,-22 0 0,21 0 16,1 0-16,21 0 0,-1 0 0,1 0 15,0 0-15,-1 0 0,22 0 0,0 0 16,0 0 187,63 0-187,-21 0-1,22 0-15,-22 0 32,21 0 15,-21 0-47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46:30.85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30205 3006 0,'-21'0'140,"-22"0"-140,1 0 16,-22 0-16,22 0 0,0 0 0,-22 0 16,-20 0-16,20 0 0,1 0 0,-22 0 15,-21 0-15,0 0 0,22 0 0,-22 0 16,21 0-16,0 0 0,22 0 0,-22 0 15,22 0-15,-1 0 0,1 0 0,-1 0 16,22 0-16,-22 0 0,22 0 0,-21 0 16,41 0-16,-20 0 0,21 0 0,-21 0 15,-1 0-15,1 0 16,21 0-16,-22 0 0,22 0 0,-21 0 16,21 0-16,-22 0 0,-20 0 0,21 0 15,-1 0-15,1 0 0,0 0 16,-1 0-16,1 0 0,0 0 0,-22 0 15,22 0-15,-1 0 0,1 0 0,-21 0 16,20 0-16,1 0 0,0 0 0,-22 0 16,1 0-16,20 0 0,22 0 0,-21 0 15,-1 0-15,1 0 0,21 0 0,0 0 16,0 0-16,-1 0 0,1-21 16,0 21-16,0 0 0,0 0 15,0-22-15,-1 22 16,1 0-16,0 0 15,0 0 1,0 0-16,0 0 16,-1 0-16,1 0 0,0 0 15,0 0-15,0 0 0,0-21 0,-1 21 16,-20 0-16,0 0 16,21 0-16,-22 0 0,22 0 0,0 0 15,0 0-15,0 0 0,-1 0 16,1-21-16,0 21 0,0 0 15,0 0-15,0 0 0,-1 0 0,-20 0 16,21 0-16,0 0 0,0 0 16,-22 0-16,22 0 15,0 0-15,0 0 16,0 0 0,-1 0-16,1 0 15,0 0 1,0 0-16,0 0 15,0 0-15,-1 0 0,1 0 16,0 0-16,0 0 16,0 0-1,0 0-15,-1 0 0,-20 0 16,21 0-16,0 0 16,0 0-16,-1 0 15,1 0-15,-21 0 16,21 0-16,-22 0 15,22 0 1,0 0 0,-21 0-1,21 0 1,-1 0 0,1 0-16,0 0 0,0 0 15,0 0-15,0 0 0,-22 0 16,22 0 15,0 0-15,0 0-16,0 0 15,-1 0 17,-20 0 30,21 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48:08.04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20701 15007 0,'-21'0'93,"21"-21"-77,-21 21-16,-1 0 0,1 0 0,0 0 16,0 0-16,-21 0 0,-1 0 0,-20 0 15,20 0-15,-20 0 0,-1 0 0,-20 0 16,-1 0-16,0 0 0,1 0 0,-1 0 16,0 0-16,-20 0 0,20 0 0,-21 0 15,0 0-15,22 21 0,20 0 0,-21 1 16,22-1-16,-1-21 0,1 0 0,-1 0 15,-20 21-15,41-21 0,-20 21 0,21-21 16,-1 0-16,-20 0 0,20 0 0,1 0 16,0 0-16,21 0 0,-22 0 0,1 0 15,0 0-15,-1 0 0,-20 0 0,20 0 16,1 0-16,-21 0 0,-1 0 16,22 0-16,-1 0 0,1 0 0,-21 21 15,20-21-15,-20 0 0,20 21 0,22-21 16,0 0-16,0 0 0,0 0 140,0 0-61,-1 0-79,1 0 0,0 0 15,0 22-15,0-22 110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48:34.58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9080 16341 0,'0'21'62,"0"0"-46,-21-21-16,0 0 15,-21 0-15,21 0 0,-22 0 16,-41 21-16,-1-21 0,21 0 0,-20 0 16,-1 0-16,0 0 0,1 0 0,-1 0 15,0 0-15,22 0 0,-1 0 0,1 0 16,-1 0-16,22 0 0,0 0 0,-22 0 16,22 0-16,21 0 0,-22 0 0,1 0 15,0 0-15,-1 0 0,1 0 0,0 0 16,-1 0-16,1 0 0,0 0 0,-22 0 15,22 0-15,-22 0 0,1 0 0,21 0 16,-22 0-16,1 0 0,20 0 0,1 0 16,-22 0-16,22 0 0,-21 0 0,20 0 15,1 0-15,-22 0 0,22 0 16,0 0-16,-22 0 0,22 0 0,0 0 16,-1 0-16,1 0 0,-22 0 0,22 0 15,0 0-15,-1 0 0,1 0 0,0 0 16,-22 0-16,22 0 0,-22 0 0,22 0 15,-21 0-15,20 0 0,1 0 0,0 0 16,20 0-16,-20 0 0,21 0 0,0 0 16,-22 0-16,1 0 0,0 0 0,21 0 15,-1 0-15,1 0 0,-21 0 0,21 0 16,0 0-16,-1 0 0,1 0 16,0 0-16,0 0 0,0 0 15,0 0-15,-1 0 0,1 0 16,0 0-16,0 0 0,-21 0 0,-1 0 15,22 0-15,0 0 0,-21 0 0,20 0 16,1 0-16,-21 0 0,0 0 0,20 0 16,1 0-16,0 0 0,-21 0 0,21 0 15,-22 0-15,1 0 16,0 0-16,20 0 16,1 0 30,0 0-30,0 0-16,0 0 16,0 0-1,-22 0 1,22 0 31,0 0-32,0 0-15,0 0 16,-22 0-16,22 0 16,0 0-16,-21 0 0,20 0 15,1 0-15,0 0 0,0 0 16,0 0-16,0 0 16,-1 0-16,1 0 15,0 0-15,0 0 16,-21 0-16,20 0 15,44 21 235,-1-21-234,0 22-16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49:20.38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22034 2688 0,'-21'0'109,"0"-21"-109,0 21 0,0 0 16,-22 0-16,1 0 0,0 0 15,-1 0-15,1 0 0,0 0 16,-22 0-16,1 0 0,-1 0 0,22 0 16,-22 0-16,1 0 0,-1 0 0,1 0 15,-1 0-15,1 0 0,21 0 0,-22 0 16,1 0-16,-1 0 0,1 0 0,20 0 15,1 0-15,0 0 0,-1 0 0,1 0 16,0 0-16,-22 0 0,43 0 0,-21 0 16,20 0-16,-20 0 0,-21 0 0,41 0 15,-20 0-15,0 0 0,-1 0 0,1 0 16,0 0-16,-1 0 0,22 0 0,-21 0 16,0 0-16,-1 0 0,1 0 0,21 0 15,0 0-15,-22 0 0,22 0 0,0 0 16,0 0-16,0 0 0,-22 0 0,22 0 15,0 0-15,-21 0 0,20 0 0,1 0 16,0 0-16,-21 0 0,21 0 16,-1 0-16,-20 0 0,0 0 0,21 0 15,-1 0-15,-20 0 0,0 0 0,-22 0 16,22 0-16,0 0 0,-22 0 16,22 0-16,-22 0 0,1 0 0,20 0 15,-20 0-15,-1 0 0,22 0 0,-21 0 16,-1 0-16,1 0 0,-1 0 0,1 0 15,-1 0-15,22 0 0,-22 0 0,1 0 16,-1 0-16,1 0 0,-1 21 0,1-21 16,20 0-16,-20 0 0,42 0 0,-22 0 15,1 0-15,0 0 0,-1 0 0,1 0 16,21 0-16,0 0 0,-22 21 0,1-21 16,21 0-16,-21 0 0,-1 22 0,22-22 15,-21 0-15,-1 0 0,1 0 0,0 0 16,-22 0-16,43 0 0,0 0 15,-21 0-15,-1 21 0,-20-21 0,42 0 16,-22 0-16,22 0 0,-21 0 0,21 0 16,-1 0-16,-20 21 0,21-21 15,0 0 1,0 0-16,-1 0 16,1 0-1,0 0-15,0 0 16,0 0-16,0 0 0,-1 0 15,-20 0-15,21 0 16,0 0-16,0 0 16,-1 0-16,-20 0 0,21 0 15,0 0-15,0 0 0,-22 0 0,22 0 16,0 0-16,-21 0 0,20 0 0,-20 0 16,21 0-16,0 0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2.23476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03-23T17:49:51.27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24807 5101 0,'-42'0'78,"21"0"-78,-22 0 15,1 0-15,0 0 0,-1 0 0,-20 0 16,21 0-16,-22 0 0,1 0 0,-22 0 16,0 0-16,22 0 0,-1 0 0,-20 0 15,-1 0-15,0 0 0,-21 0 0,-21 0 16,43 0-16,-22 0 0,-21 0 0,42 0 16,-21 0-16,22 0 0,-22 0 0,21 0 15,1 0-15,-1 0 0,21 0 16,1 0-16,-1 0 0,1 0 0,21 0 15,-1 0-15,1 0 0,-22 0 0,22 0 16,-21 0-16,20 0 0,1 0 0,-22 0 16,22 0-16,-21 0 0,20 0 0,1 0 15,-22 0-15,1 0 0,21 0 0,-22 0 16,22 0-16,-22 0 0,22 0 0,0 0 16,-22 0-16,22 0 0,-1 0 0,1 0 15,-21 0-15,20 0 0,-20 0 0,-1 0 16,-20 0-16,20 0 0,1 0 0,-1 0 15,-21 0-15,22 0 0,-22 0 0,-21 0 16,22 0-16,20 0 0,-20 0 0,-1 0 16,0 0-16,-21 0 0,22 0 0,20 0 15,-20 0-15,-22 0 0,21 0 0,22 0 16,20 0-16,-20 0 0,20 21 0,-20-21 16,-1 0-16,-20 0 0,20 0 0,-20 22 15,20-22-15,1 0 0,-22 0 16,21 0-16,-20 0 0,20 0 0,1 21 15,-43 0-15,21-21 0,22 0 0,-1 0 16,1 0-16,-22 0 0,22 0 0,-1 0 16,-21 0-16,1 0 0,-128 0 15,149 0-15,-1 0 0,1 0 16,-1 0-16,1 0 0,-1 0 0,1 0 16,20 0-16,1 0 0,-22 0 0,22 0 15,0 0-15,21 0 0,-22 0 0,22 0 16,0 0-16,-21 0 0,-1 0 0,22 0 15,0 0-15,-21 0 0,20 0 0,1 0 16,0 0-16,-42 0 0,41 0 16,-20 0-16,0 0 0,-1 0 0,-20 0 15,-1 0-15,22 0 0,0 0 0,-22 0 16,-20 0-16,20 0 0,1 0 0,-22 0 16,-21 0-16,43 0 0,-1 0 0,1 0 15,-1 0-15,1 0 0,20 0 0,-20 0 16,-1 0-16,1 0 0,-1 21 0,1-21 15,20 0-15,-20 0 0,21 0 0,-22 0 16,22 0-16,-1 0 0,-20 0 0,21 0 16,-1 0-16,-20 0 0,42 0 0,-1 0 15,-20 0-15,0 0 0,21 0 16,-1 0-16,1 0 0,0 0 0,0 0 16,0 0-16,0 0 0,-1 0 0,1 0 15,0 0-15,0 0 0,-21 0 0,-1 0 16,1 0-16,0 0 0,-22 0 0,1 0 15,-1 0-15,22 0 0,-22 0 0,-20 0 16,20 0-16,22 0 0,-22 0 0,1 0 16,20 0-16,1 0 0,-21 0 0,20 0 15,22 0-15,0 0 0,-21 0 16,20 0 0,-20 0-1,21 0 1,-21 0-16,-1 0 0,1 0 15,21 0-15,0 0 0,-43 0 0,22 0 16,-1 0-16,1 0 0,-21 0 0,20 0 16,1 0-16,0 0 0,-22 0 0,43 0 15,0 0-15,0 0 0,-1 0 16,-20 0-16,21 0 16,0 0 15,0 0 0,-1 0-31,1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CFB8-B410-41AA-AD46-CE582F935AE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03644-5F9D-46BF-8DB0-2881271B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50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Well, it’s complicated. We all come from a racist past, and those ideas and ideologies don’t just</a:t>
            </a:r>
            <a:r>
              <a:rPr lang="en-US" baseline="0" dirty="0"/>
              <a:t> go away. They stick with us. We are products of our pasts, after all.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90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87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8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35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82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84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00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K. Crenshaw:</a:t>
            </a:r>
            <a:r>
              <a:rPr lang="en-US" altLang="en-US" baseline="0" dirty="0" smtClean="0">
                <a:latin typeface="Arial" panose="020B0604020202020204" pitchFamily="34" charset="0"/>
              </a:rPr>
              <a:t> law professor at UCLA, Columbia</a:t>
            </a:r>
          </a:p>
          <a:p>
            <a:pPr>
              <a:spcBef>
                <a:spcPct val="20000"/>
              </a:spcBef>
            </a:pPr>
            <a:endParaRPr lang="en-US" altLang="en-US" baseline="0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baseline="0" dirty="0" smtClean="0">
                <a:latin typeface="Arial" panose="020B0604020202020204" pitchFamily="34" charset="0"/>
              </a:rPr>
              <a:t>Delgado, </a:t>
            </a:r>
            <a:r>
              <a:rPr lang="en-US" altLang="en-US" baseline="0" dirty="0" err="1" smtClean="0">
                <a:latin typeface="Arial" panose="020B0604020202020204" pitchFamily="34" charset="0"/>
              </a:rPr>
              <a:t>Stefancic</a:t>
            </a:r>
            <a:r>
              <a:rPr lang="en-US" altLang="en-US" baseline="0" dirty="0" smtClean="0">
                <a:latin typeface="Arial" panose="020B0604020202020204" pitchFamily="34" charset="0"/>
              </a:rPr>
              <a:t>: U of Alabama law school</a:t>
            </a:r>
          </a:p>
        </p:txBody>
      </p:sp>
    </p:spTree>
    <p:extLst>
      <p:ext uri="{BB962C8B-B14F-4D97-AF65-F5344CB8AC3E}">
        <p14:creationId xmlns:p14="http://schemas.microsoft.com/office/powerpoint/2010/main" val="2983148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39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3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88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00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02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6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33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This is not </a:t>
            </a:r>
            <a:r>
              <a:rPr lang="en-US" altLang="en-US">
                <a:latin typeface="Arial" panose="020B0604020202020204" pitchFamily="34" charset="0"/>
              </a:rPr>
              <a:t>some </a:t>
            </a:r>
            <a:r>
              <a:rPr lang="en-US" altLang="en-US" smtClean="0">
                <a:latin typeface="Arial" panose="020B0604020202020204" pitchFamily="34" charset="0"/>
              </a:rPr>
              <a:t>lukewarm </a:t>
            </a:r>
            <a:r>
              <a:rPr lang="en-US" altLang="en-US" dirty="0">
                <a:latin typeface="Arial" panose="020B0604020202020204" pitchFamily="34" charset="0"/>
              </a:rPr>
              <a:t>middle ground. The vision is clear: racism must be overcome. In this sense, PH and CT align (in fact, PH can USE CT as a tool). Difference: PH is very aware that the criticism of power imbalances doesn’t arise in a vacuum or because the proponents of the criticism have somehow superior, God-like vision. It is fueled by people’s values, and in this case, it’s America’s very own values that make racism unacceptable.</a:t>
            </a:r>
          </a:p>
        </p:txBody>
      </p:sp>
    </p:spTree>
    <p:extLst>
      <p:ext uri="{BB962C8B-B14F-4D97-AF65-F5344CB8AC3E}">
        <p14:creationId xmlns:p14="http://schemas.microsoft.com/office/powerpoint/2010/main" val="2520447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83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16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35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6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01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47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09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32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7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83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476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0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8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8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2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3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5537" cy="3490913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dirty="0"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544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0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6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7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D40B-A509-42B7-AB01-2C2DAA14079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DC49-1576-45A1-8731-336E01CF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9" Type="http://schemas.openxmlformats.org/officeDocument/2006/relationships/image" Target="../media/image44.emf"/><Relationship Id="rId3" Type="http://schemas.openxmlformats.org/officeDocument/2006/relationships/image" Target="../media/image6.jpg"/><Relationship Id="rId21" Type="http://schemas.openxmlformats.org/officeDocument/2006/relationships/image" Target="../media/image35.emf"/><Relationship Id="rId34" Type="http://schemas.openxmlformats.org/officeDocument/2006/relationships/customXml" Target="../ink/ink28.xml"/><Relationship Id="rId42" Type="http://schemas.openxmlformats.org/officeDocument/2006/relationships/customXml" Target="../ink/ink32.xml"/><Relationship Id="rId47" Type="http://schemas.openxmlformats.org/officeDocument/2006/relationships/image" Target="../media/image48.emf"/><Relationship Id="rId50" Type="http://schemas.openxmlformats.org/officeDocument/2006/relationships/customXml" Target="../ink/ink36.xml"/><Relationship Id="rId7" Type="http://schemas.openxmlformats.org/officeDocument/2006/relationships/image" Target="../media/image28.emf"/><Relationship Id="rId12" Type="http://schemas.openxmlformats.org/officeDocument/2006/relationships/customXml" Target="../ink/ink17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33" Type="http://schemas.openxmlformats.org/officeDocument/2006/relationships/image" Target="../media/image41.emf"/><Relationship Id="rId38" Type="http://schemas.openxmlformats.org/officeDocument/2006/relationships/customXml" Target="../ink/ink30.xml"/><Relationship Id="rId46" Type="http://schemas.openxmlformats.org/officeDocument/2006/relationships/customXml" Target="../ink/ink34.xml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29" Type="http://schemas.openxmlformats.org/officeDocument/2006/relationships/image" Target="../media/image39.emf"/><Relationship Id="rId41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11" Type="http://schemas.openxmlformats.org/officeDocument/2006/relationships/image" Target="../media/image30.emf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37" Type="http://schemas.openxmlformats.org/officeDocument/2006/relationships/image" Target="../media/image43.emf"/><Relationship Id="rId40" Type="http://schemas.openxmlformats.org/officeDocument/2006/relationships/customXml" Target="../ink/ink31.xml"/><Relationship Id="rId45" Type="http://schemas.openxmlformats.org/officeDocument/2006/relationships/image" Target="../media/image47.emf"/><Relationship Id="rId53" Type="http://schemas.openxmlformats.org/officeDocument/2006/relationships/image" Target="../media/image51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49" Type="http://schemas.openxmlformats.org/officeDocument/2006/relationships/image" Target="../media/image49.emf"/><Relationship Id="rId10" Type="http://schemas.openxmlformats.org/officeDocument/2006/relationships/customXml" Target="../ink/ink16.xml"/><Relationship Id="rId19" Type="http://schemas.openxmlformats.org/officeDocument/2006/relationships/image" Target="../media/image34.emf"/><Relationship Id="rId31" Type="http://schemas.openxmlformats.org/officeDocument/2006/relationships/image" Target="../media/image40.emf"/><Relationship Id="rId44" Type="http://schemas.openxmlformats.org/officeDocument/2006/relationships/customXml" Target="../ink/ink33.xml"/><Relationship Id="rId52" Type="http://schemas.openxmlformats.org/officeDocument/2006/relationships/customXml" Target="../ink/ink37.xml"/><Relationship Id="rId4" Type="http://schemas.openxmlformats.org/officeDocument/2006/relationships/customXml" Target="../ink/ink13.xml"/><Relationship Id="rId9" Type="http://schemas.openxmlformats.org/officeDocument/2006/relationships/image" Target="../media/image29.emf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38.emf"/><Relationship Id="rId30" Type="http://schemas.openxmlformats.org/officeDocument/2006/relationships/customXml" Target="../ink/ink26.xml"/><Relationship Id="rId35" Type="http://schemas.openxmlformats.org/officeDocument/2006/relationships/image" Target="../media/image42.emf"/><Relationship Id="rId43" Type="http://schemas.openxmlformats.org/officeDocument/2006/relationships/image" Target="../media/image46.emf"/><Relationship Id="rId48" Type="http://schemas.openxmlformats.org/officeDocument/2006/relationships/customXml" Target="../ink/ink35.xml"/><Relationship Id="rId8" Type="http://schemas.openxmlformats.org/officeDocument/2006/relationships/customXml" Target="../ink/ink15.xml"/><Relationship Id="rId51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customXml" Target="../ink/ink43.xml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12" Type="http://schemas.openxmlformats.org/officeDocument/2006/relationships/image" Target="../media/image5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emf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0" Type="http://schemas.openxmlformats.org/officeDocument/2006/relationships/image" Target="../media/image26.emf"/><Relationship Id="rId4" Type="http://schemas.openxmlformats.org/officeDocument/2006/relationships/image" Target="../media/image83.emf"/><Relationship Id="rId9" Type="http://schemas.openxmlformats.org/officeDocument/2006/relationships/customXml" Target="../ink/ink41.xml"/><Relationship Id="rId14" Type="http://schemas.openxmlformats.org/officeDocument/2006/relationships/image" Target="../media/image5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customXml" Target="../ink/ink48.xml"/><Relationship Id="rId18" Type="http://schemas.openxmlformats.org/officeDocument/2006/relationships/image" Target="../media/image60.emf"/><Relationship Id="rId26" Type="http://schemas.openxmlformats.org/officeDocument/2006/relationships/image" Target="../media/image64.emf"/><Relationship Id="rId3" Type="http://schemas.openxmlformats.org/officeDocument/2006/relationships/chart" Target="../charts/chart1.xml"/><Relationship Id="rId21" Type="http://schemas.openxmlformats.org/officeDocument/2006/relationships/customXml" Target="../ink/ink52.xml"/><Relationship Id="rId7" Type="http://schemas.openxmlformats.org/officeDocument/2006/relationships/customXml" Target="../ink/ink45.xml"/><Relationship Id="rId12" Type="http://schemas.openxmlformats.org/officeDocument/2006/relationships/image" Target="../media/image57.emf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9.emf"/><Relationship Id="rId20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11" Type="http://schemas.openxmlformats.org/officeDocument/2006/relationships/customXml" Target="../ink/ink47.xml"/><Relationship Id="rId24" Type="http://schemas.openxmlformats.org/officeDocument/2006/relationships/image" Target="../media/image63.emf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10" Type="http://schemas.openxmlformats.org/officeDocument/2006/relationships/image" Target="../media/image56.emf"/><Relationship Id="rId19" Type="http://schemas.openxmlformats.org/officeDocument/2006/relationships/customXml" Target="../ink/ink51.xml"/><Relationship Id="rId4" Type="http://schemas.openxmlformats.org/officeDocument/2006/relationships/chart" Target="../charts/chart2.xml"/><Relationship Id="rId9" Type="http://schemas.openxmlformats.org/officeDocument/2006/relationships/customXml" Target="../ink/ink46.xml"/><Relationship Id="rId14" Type="http://schemas.openxmlformats.org/officeDocument/2006/relationships/image" Target="../media/image58.emf"/><Relationship Id="rId22" Type="http://schemas.openxmlformats.org/officeDocument/2006/relationships/image" Target="../media/image6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3" Type="http://schemas.openxmlformats.org/officeDocument/2006/relationships/image" Target="../media/image7.png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.xml"/><Relationship Id="rId5" Type="http://schemas.openxmlformats.org/officeDocument/2006/relationships/image" Target="../media/image66.emf"/><Relationship Id="rId4" Type="http://schemas.openxmlformats.org/officeDocument/2006/relationships/customXml" Target="../ink/ink55.xml"/><Relationship Id="rId9" Type="http://schemas.openxmlformats.org/officeDocument/2006/relationships/image" Target="../media/image6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62.xm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customXml" Target="../ink/ink59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10" Type="http://schemas.openxmlformats.org/officeDocument/2006/relationships/image" Target="../media/image72.emf"/><Relationship Id="rId4" Type="http://schemas.openxmlformats.org/officeDocument/2006/relationships/image" Target="../media/image8.png"/><Relationship Id="rId9" Type="http://schemas.openxmlformats.org/officeDocument/2006/relationships/customXml" Target="../ink/ink60.xml"/><Relationship Id="rId14" Type="http://schemas.openxmlformats.org/officeDocument/2006/relationships/image" Target="../media/image7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customXml" Target="../ink/ink68.xml"/><Relationship Id="rId18" Type="http://schemas.openxmlformats.org/officeDocument/2006/relationships/image" Target="../media/image87.emf"/><Relationship Id="rId3" Type="http://schemas.openxmlformats.org/officeDocument/2006/relationships/image" Target="../media/image9.png"/><Relationship Id="rId7" Type="http://schemas.openxmlformats.org/officeDocument/2006/relationships/customXml" Target="../ink/ink65.xml"/><Relationship Id="rId12" Type="http://schemas.openxmlformats.org/officeDocument/2006/relationships/image" Target="../media/image81.emf"/><Relationship Id="rId17" Type="http://schemas.openxmlformats.org/officeDocument/2006/relationships/customXml" Target="../ink/ink70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emf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10" Type="http://schemas.openxmlformats.org/officeDocument/2006/relationships/image" Target="../media/image80.emf"/><Relationship Id="rId4" Type="http://schemas.openxmlformats.org/officeDocument/2006/relationships/image" Target="../media/image10.jpeg"/><Relationship Id="rId9" Type="http://schemas.openxmlformats.org/officeDocument/2006/relationships/customXml" Target="../ink/ink66.xml"/><Relationship Id="rId14" Type="http://schemas.openxmlformats.org/officeDocument/2006/relationships/image" Target="../media/image8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11.jpeg"/><Relationship Id="rId7" Type="http://schemas.openxmlformats.org/officeDocument/2006/relationships/image" Target="../media/image9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93.emf"/><Relationship Id="rId5" Type="http://schemas.openxmlformats.org/officeDocument/2006/relationships/image" Target="../media/image13.png"/><Relationship Id="rId10" Type="http://schemas.openxmlformats.org/officeDocument/2006/relationships/customXml" Target="../ink/ink73.xml"/><Relationship Id="rId4" Type="http://schemas.openxmlformats.org/officeDocument/2006/relationships/image" Target="../media/image12.jpeg"/><Relationship Id="rId9" Type="http://schemas.openxmlformats.org/officeDocument/2006/relationships/image" Target="../media/image9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emf"/><Relationship Id="rId13" Type="http://schemas.openxmlformats.org/officeDocument/2006/relationships/customXml" Target="../ink/ink78.xml"/><Relationship Id="rId18" Type="http://schemas.openxmlformats.org/officeDocument/2006/relationships/image" Target="../media/image105.emf"/><Relationship Id="rId26" Type="http://schemas.openxmlformats.org/officeDocument/2006/relationships/image" Target="../media/image109.emf"/><Relationship Id="rId3" Type="http://schemas.openxmlformats.org/officeDocument/2006/relationships/image" Target="../media/image14.png"/><Relationship Id="rId21" Type="http://schemas.openxmlformats.org/officeDocument/2006/relationships/customXml" Target="../ink/ink82.xml"/><Relationship Id="rId34" Type="http://schemas.openxmlformats.org/officeDocument/2006/relationships/image" Target="../media/image76.emf"/><Relationship Id="rId7" Type="http://schemas.openxmlformats.org/officeDocument/2006/relationships/customXml" Target="../ink/ink75.xml"/><Relationship Id="rId12" Type="http://schemas.openxmlformats.org/officeDocument/2006/relationships/image" Target="../media/image1020.emf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33" Type="http://schemas.openxmlformats.org/officeDocument/2006/relationships/customXml" Target="../ink/ink88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29" Type="http://schemas.openxmlformats.org/officeDocument/2006/relationships/customXml" Target="../ink/ink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0.emf"/><Relationship Id="rId11" Type="http://schemas.openxmlformats.org/officeDocument/2006/relationships/customXml" Target="../ink/ink77.xml"/><Relationship Id="rId24" Type="http://schemas.openxmlformats.org/officeDocument/2006/relationships/image" Target="../media/image108.emf"/><Relationship Id="rId32" Type="http://schemas.openxmlformats.org/officeDocument/2006/relationships/image" Target="../media/image69.emf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110.emf"/><Relationship Id="rId10" Type="http://schemas.openxmlformats.org/officeDocument/2006/relationships/image" Target="../media/image1010.emf"/><Relationship Id="rId19" Type="http://schemas.openxmlformats.org/officeDocument/2006/relationships/customXml" Target="../ink/ink81.xml"/><Relationship Id="rId31" Type="http://schemas.openxmlformats.org/officeDocument/2006/relationships/customXml" Target="../ink/ink87.xml"/><Relationship Id="rId4" Type="http://schemas.openxmlformats.org/officeDocument/2006/relationships/image" Target="../media/image15.jpeg"/><Relationship Id="rId9" Type="http://schemas.openxmlformats.org/officeDocument/2006/relationships/customXml" Target="../ink/ink76.xml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Relationship Id="rId27" Type="http://schemas.openxmlformats.org/officeDocument/2006/relationships/customXml" Target="../ink/ink85.xml"/><Relationship Id="rId30" Type="http://schemas.openxmlformats.org/officeDocument/2006/relationships/image" Target="../media/image6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13" Type="http://schemas.openxmlformats.org/officeDocument/2006/relationships/image" Target="../media/image112.emf"/><Relationship Id="rId3" Type="http://schemas.openxmlformats.org/officeDocument/2006/relationships/image" Target="../media/image16.png"/><Relationship Id="rId7" Type="http://schemas.openxmlformats.org/officeDocument/2006/relationships/image" Target="../media/image96.emf"/><Relationship Id="rId12" Type="http://schemas.openxmlformats.org/officeDocument/2006/relationships/customXml" Target="../ink/ink9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0.xml"/><Relationship Id="rId11" Type="http://schemas.openxmlformats.org/officeDocument/2006/relationships/image" Target="../media/image111.emf"/><Relationship Id="rId5" Type="http://schemas.openxmlformats.org/officeDocument/2006/relationships/image" Target="../media/image77.emf"/><Relationship Id="rId15" Type="http://schemas.openxmlformats.org/officeDocument/2006/relationships/image" Target="../media/image113.emf"/><Relationship Id="rId10" Type="http://schemas.openxmlformats.org/officeDocument/2006/relationships/customXml" Target="../ink/ink92.xml"/><Relationship Id="rId4" Type="http://schemas.openxmlformats.org/officeDocument/2006/relationships/customXml" Target="../ink/ink89.xml"/><Relationship Id="rId9" Type="http://schemas.openxmlformats.org/officeDocument/2006/relationships/image" Target="../media/image97.emf"/><Relationship Id="rId14" Type="http://schemas.openxmlformats.org/officeDocument/2006/relationships/customXml" Target="../ink/ink9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hyperlink" Target="mailto:Chris.Townsend@ttuhs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ost@ana-honnacker.de" TargetMode="External"/><Relationship Id="rId5" Type="http://schemas.openxmlformats.org/officeDocument/2006/relationships/image" Target="../media/image4.png"/><Relationship Id="rId4" Type="http://schemas.openxmlformats.org/officeDocument/2006/relationships/hyperlink" Target="mailto:tobias.kroll@ttuhsc.ed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7.png"/><Relationship Id="rId7" Type="http://schemas.openxmlformats.org/officeDocument/2006/relationships/customXml" Target="../ink/ink9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emf"/><Relationship Id="rId5" Type="http://schemas.openxmlformats.org/officeDocument/2006/relationships/customXml" Target="../ink/ink95.xml"/><Relationship Id="rId10" Type="http://schemas.openxmlformats.org/officeDocument/2006/relationships/image" Target="../media/image118.emf"/><Relationship Id="rId4" Type="http://schemas.openxmlformats.org/officeDocument/2006/relationships/image" Target="../media/image18.jpeg"/><Relationship Id="rId9" Type="http://schemas.openxmlformats.org/officeDocument/2006/relationships/customXml" Target="../ink/ink9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124.emf"/><Relationship Id="rId18" Type="http://schemas.openxmlformats.org/officeDocument/2006/relationships/customXml" Target="../ink/ink105.xml"/><Relationship Id="rId3" Type="http://schemas.openxmlformats.org/officeDocument/2006/relationships/image" Target="../media/image19.png"/><Relationship Id="rId21" Type="http://schemas.openxmlformats.org/officeDocument/2006/relationships/image" Target="../media/image128.emf"/><Relationship Id="rId7" Type="http://schemas.openxmlformats.org/officeDocument/2006/relationships/image" Target="../media/image121.emf"/><Relationship Id="rId12" Type="http://schemas.openxmlformats.org/officeDocument/2006/relationships/customXml" Target="../ink/ink102.xml"/><Relationship Id="rId17" Type="http://schemas.openxmlformats.org/officeDocument/2006/relationships/image" Target="../media/image126.emf"/><Relationship Id="rId25" Type="http://schemas.openxmlformats.org/officeDocument/2006/relationships/image" Target="../media/image130.emf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104.xml"/><Relationship Id="rId20" Type="http://schemas.openxmlformats.org/officeDocument/2006/relationships/customXml" Target="../ink/ink10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9.xml"/><Relationship Id="rId11" Type="http://schemas.openxmlformats.org/officeDocument/2006/relationships/image" Target="../media/image123.emf"/><Relationship Id="rId24" Type="http://schemas.openxmlformats.org/officeDocument/2006/relationships/customXml" Target="../ink/ink108.xml"/><Relationship Id="rId5" Type="http://schemas.openxmlformats.org/officeDocument/2006/relationships/image" Target="../media/image120.emf"/><Relationship Id="rId15" Type="http://schemas.openxmlformats.org/officeDocument/2006/relationships/image" Target="../media/image125.emf"/><Relationship Id="rId23" Type="http://schemas.openxmlformats.org/officeDocument/2006/relationships/image" Target="../media/image129.emf"/><Relationship Id="rId10" Type="http://schemas.openxmlformats.org/officeDocument/2006/relationships/customXml" Target="../ink/ink101.xml"/><Relationship Id="rId19" Type="http://schemas.openxmlformats.org/officeDocument/2006/relationships/image" Target="../media/image127.emf"/><Relationship Id="rId4" Type="http://schemas.openxmlformats.org/officeDocument/2006/relationships/customXml" Target="../ink/ink98.xml"/><Relationship Id="rId9" Type="http://schemas.openxmlformats.org/officeDocument/2006/relationships/image" Target="../media/image122.emf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9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.xml"/><Relationship Id="rId13" Type="http://schemas.openxmlformats.org/officeDocument/2006/relationships/image" Target="../media/image133.emf"/><Relationship Id="rId3" Type="http://schemas.openxmlformats.org/officeDocument/2006/relationships/image" Target="../media/image22.png"/><Relationship Id="rId7" Type="http://schemas.openxmlformats.org/officeDocument/2006/relationships/image" Target="../media/image119.emf"/><Relationship Id="rId12" Type="http://schemas.openxmlformats.org/officeDocument/2006/relationships/customXml" Target="../ink/ink1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0.xml"/><Relationship Id="rId11" Type="http://schemas.openxmlformats.org/officeDocument/2006/relationships/image" Target="../media/image132.emf"/><Relationship Id="rId5" Type="http://schemas.openxmlformats.org/officeDocument/2006/relationships/image" Target="../media/image24.png"/><Relationship Id="rId10" Type="http://schemas.openxmlformats.org/officeDocument/2006/relationships/customXml" Target="../ink/ink112.xml"/><Relationship Id="rId4" Type="http://schemas.openxmlformats.org/officeDocument/2006/relationships/image" Target="../media/image23.png"/><Relationship Id="rId9" Type="http://schemas.openxmlformats.org/officeDocument/2006/relationships/image" Target="../media/image13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13" Type="http://schemas.openxmlformats.org/officeDocument/2006/relationships/customXml" Target="../ink/ink118.xml"/><Relationship Id="rId18" Type="http://schemas.openxmlformats.org/officeDocument/2006/relationships/image" Target="../media/image140.emf"/><Relationship Id="rId26" Type="http://schemas.openxmlformats.org/officeDocument/2006/relationships/image" Target="../media/image144.emf"/><Relationship Id="rId3" Type="http://schemas.openxmlformats.org/officeDocument/2006/relationships/image" Target="../media/image14.png"/><Relationship Id="rId21" Type="http://schemas.openxmlformats.org/officeDocument/2006/relationships/customXml" Target="../ink/ink122.xml"/><Relationship Id="rId7" Type="http://schemas.openxmlformats.org/officeDocument/2006/relationships/customXml" Target="../ink/ink115.xml"/><Relationship Id="rId12" Type="http://schemas.openxmlformats.org/officeDocument/2006/relationships/image" Target="../media/image137.emf"/><Relationship Id="rId17" Type="http://schemas.openxmlformats.org/officeDocument/2006/relationships/customXml" Target="../ink/ink120.xml"/><Relationship Id="rId25" Type="http://schemas.openxmlformats.org/officeDocument/2006/relationships/customXml" Target="../ink/ink124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39.emf"/><Relationship Id="rId20" Type="http://schemas.openxmlformats.org/officeDocument/2006/relationships/image" Target="../media/image1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emf"/><Relationship Id="rId11" Type="http://schemas.openxmlformats.org/officeDocument/2006/relationships/customXml" Target="../ink/ink117.xml"/><Relationship Id="rId24" Type="http://schemas.openxmlformats.org/officeDocument/2006/relationships/image" Target="../media/image143.emf"/><Relationship Id="rId5" Type="http://schemas.openxmlformats.org/officeDocument/2006/relationships/customXml" Target="../ink/ink114.xml"/><Relationship Id="rId15" Type="http://schemas.openxmlformats.org/officeDocument/2006/relationships/customXml" Target="../ink/ink119.xml"/><Relationship Id="rId23" Type="http://schemas.openxmlformats.org/officeDocument/2006/relationships/customXml" Target="../ink/ink123.xml"/><Relationship Id="rId28" Type="http://schemas.openxmlformats.org/officeDocument/2006/relationships/image" Target="../media/image145.emf"/><Relationship Id="rId10" Type="http://schemas.openxmlformats.org/officeDocument/2006/relationships/image" Target="../media/image136.emf"/><Relationship Id="rId19" Type="http://schemas.openxmlformats.org/officeDocument/2006/relationships/customXml" Target="../ink/ink121.xml"/><Relationship Id="rId4" Type="http://schemas.openxmlformats.org/officeDocument/2006/relationships/image" Target="../media/image15.jpeg"/><Relationship Id="rId9" Type="http://schemas.openxmlformats.org/officeDocument/2006/relationships/customXml" Target="../ink/ink116.xml"/><Relationship Id="rId14" Type="http://schemas.openxmlformats.org/officeDocument/2006/relationships/image" Target="../media/image138.emf"/><Relationship Id="rId22" Type="http://schemas.openxmlformats.org/officeDocument/2006/relationships/image" Target="../media/image142.emf"/><Relationship Id="rId27" Type="http://schemas.openxmlformats.org/officeDocument/2006/relationships/customXml" Target="../ink/ink1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13" Type="http://schemas.openxmlformats.org/officeDocument/2006/relationships/image" Target="../media/image151.emf"/><Relationship Id="rId18" Type="http://schemas.openxmlformats.org/officeDocument/2006/relationships/customXml" Target="../ink/ink133.xml"/><Relationship Id="rId3" Type="http://schemas.openxmlformats.org/officeDocument/2006/relationships/image" Target="../media/image25.png"/><Relationship Id="rId21" Type="http://schemas.openxmlformats.org/officeDocument/2006/relationships/image" Target="../media/image155.emf"/><Relationship Id="rId7" Type="http://schemas.openxmlformats.org/officeDocument/2006/relationships/image" Target="../media/image148.emf"/><Relationship Id="rId12" Type="http://schemas.openxmlformats.org/officeDocument/2006/relationships/customXml" Target="../ink/ink130.xml"/><Relationship Id="rId17" Type="http://schemas.openxmlformats.org/officeDocument/2006/relationships/image" Target="../media/image153.emf"/><Relationship Id="rId2" Type="http://schemas.openxmlformats.org/officeDocument/2006/relationships/notesSlide" Target="../notesSlides/notesSlide26.xml"/><Relationship Id="rId16" Type="http://schemas.openxmlformats.org/officeDocument/2006/relationships/customXml" Target="../ink/ink132.xml"/><Relationship Id="rId20" Type="http://schemas.openxmlformats.org/officeDocument/2006/relationships/customXml" Target="../ink/ink13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7.xml"/><Relationship Id="rId11" Type="http://schemas.openxmlformats.org/officeDocument/2006/relationships/image" Target="../media/image150.emf"/><Relationship Id="rId5" Type="http://schemas.openxmlformats.org/officeDocument/2006/relationships/image" Target="../media/image147.emf"/><Relationship Id="rId15" Type="http://schemas.openxmlformats.org/officeDocument/2006/relationships/image" Target="../media/image152.emf"/><Relationship Id="rId10" Type="http://schemas.openxmlformats.org/officeDocument/2006/relationships/customXml" Target="../ink/ink129.xml"/><Relationship Id="rId19" Type="http://schemas.openxmlformats.org/officeDocument/2006/relationships/image" Target="../media/image154.emf"/><Relationship Id="rId4" Type="http://schemas.openxmlformats.org/officeDocument/2006/relationships/customXml" Target="../ink/ink126.xml"/><Relationship Id="rId9" Type="http://schemas.openxmlformats.org/officeDocument/2006/relationships/image" Target="../media/image149.emf"/><Relationship Id="rId14" Type="http://schemas.openxmlformats.org/officeDocument/2006/relationships/customXml" Target="../ink/ink1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7.xml"/><Relationship Id="rId13" Type="http://schemas.openxmlformats.org/officeDocument/2006/relationships/image" Target="../media/image162.emf"/><Relationship Id="rId18" Type="http://schemas.openxmlformats.org/officeDocument/2006/relationships/customXml" Target="../ink/ink142.xml"/><Relationship Id="rId3" Type="http://schemas.openxmlformats.org/officeDocument/2006/relationships/image" Target="../media/image26.png"/><Relationship Id="rId21" Type="http://schemas.openxmlformats.org/officeDocument/2006/relationships/image" Target="../media/image166.emf"/><Relationship Id="rId7" Type="http://schemas.openxmlformats.org/officeDocument/2006/relationships/image" Target="../media/image159.emf"/><Relationship Id="rId12" Type="http://schemas.openxmlformats.org/officeDocument/2006/relationships/customXml" Target="../ink/ink139.xml"/><Relationship Id="rId17" Type="http://schemas.openxmlformats.org/officeDocument/2006/relationships/image" Target="../media/image164.emf"/><Relationship Id="rId25" Type="http://schemas.openxmlformats.org/officeDocument/2006/relationships/image" Target="../media/image168.emf"/><Relationship Id="rId2" Type="http://schemas.openxmlformats.org/officeDocument/2006/relationships/notesSlide" Target="../notesSlides/notesSlide28.xml"/><Relationship Id="rId16" Type="http://schemas.openxmlformats.org/officeDocument/2006/relationships/customXml" Target="../ink/ink141.xml"/><Relationship Id="rId20" Type="http://schemas.openxmlformats.org/officeDocument/2006/relationships/customXml" Target="../ink/ink1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6.xml"/><Relationship Id="rId11" Type="http://schemas.openxmlformats.org/officeDocument/2006/relationships/image" Target="../media/image161.emf"/><Relationship Id="rId24" Type="http://schemas.openxmlformats.org/officeDocument/2006/relationships/customXml" Target="../ink/ink145.xml"/><Relationship Id="rId5" Type="http://schemas.openxmlformats.org/officeDocument/2006/relationships/image" Target="../media/image158.emf"/><Relationship Id="rId15" Type="http://schemas.openxmlformats.org/officeDocument/2006/relationships/image" Target="../media/image163.emf"/><Relationship Id="rId23" Type="http://schemas.openxmlformats.org/officeDocument/2006/relationships/image" Target="../media/image167.emf"/><Relationship Id="rId10" Type="http://schemas.openxmlformats.org/officeDocument/2006/relationships/customXml" Target="../ink/ink138.xml"/><Relationship Id="rId19" Type="http://schemas.openxmlformats.org/officeDocument/2006/relationships/image" Target="../media/image165.emf"/><Relationship Id="rId4" Type="http://schemas.openxmlformats.org/officeDocument/2006/relationships/customXml" Target="../ink/ink135.xml"/><Relationship Id="rId9" Type="http://schemas.openxmlformats.org/officeDocument/2006/relationships/image" Target="../media/image160.emf"/><Relationship Id="rId14" Type="http://schemas.openxmlformats.org/officeDocument/2006/relationships/customXml" Target="../ink/ink140.xml"/><Relationship Id="rId22" Type="http://schemas.openxmlformats.org/officeDocument/2006/relationships/customXml" Target="../ink/ink1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a.org/Practice-Portal/Professional-Issues/Cultural-Competence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ytimes.com/2021/02/19/opinion/heather-mcghee-racism.html" TargetMode="External"/><Relationship Id="rId5" Type="http://schemas.openxmlformats.org/officeDocument/2006/relationships/hyperlink" Target="https://frenchpress.thedispatch.com/p/why-is-so-much-diversity-training" TargetMode="External"/><Relationship Id="rId4" Type="http://schemas.openxmlformats.org/officeDocument/2006/relationships/hyperlink" Target="https://www.theguardian.com/commentisfree/2018/jul/14/identity-politics-right-left-trump-racis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05/ajph.94.12.208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07/s40615-017-0350-4" TargetMode="External"/><Relationship Id="rId5" Type="http://schemas.openxmlformats.org/officeDocument/2006/relationships/hyperlink" Target="https://www.vox.com/identities/2016/11/15/13595508/racism-research-study-trump" TargetMode="External"/><Relationship Id="rId4" Type="http://schemas.openxmlformats.org/officeDocument/2006/relationships/hyperlink" Target="https://doi.org/10.1111/j.1525-4801497.2004.30262.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ec.2015.12.007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353/hpu.2010.023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.emf"/><Relationship Id="rId9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8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diagramData" Target="../diagrams/data1.xml"/><Relationship Id="rId21" Type="http://schemas.openxmlformats.org/officeDocument/2006/relationships/image" Target="../media/image22.emf"/><Relationship Id="rId7" Type="http://schemas.microsoft.com/office/2007/relationships/diagramDrawing" Target="../diagrams/drawing1.xml"/><Relationship Id="rId12" Type="http://schemas.openxmlformats.org/officeDocument/2006/relationships/customXml" Target="../ink/ink5.xml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emf"/><Relationship Id="rId24" Type="http://schemas.openxmlformats.org/officeDocument/2006/relationships/customXml" Target="../ink/ink11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10" Type="http://schemas.openxmlformats.org/officeDocument/2006/relationships/customXml" Target="../ink/ink4.xml"/><Relationship Id="rId19" Type="http://schemas.openxmlformats.org/officeDocument/2006/relationships/image" Target="../media/image21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8575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Pragmatic humanism in CSD: engaging rural, White students in diversity education </a:t>
            </a:r>
            <a:endParaRPr lang="en-US" altLang="en-US" b="1" i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i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+mn-lt"/>
              </a:rPr>
              <a:t>2021 ANNUAL CAPCSD CONFERENCE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+mn-lt"/>
              </a:rPr>
              <a:t>April 8, 2021 | 10-11am ET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98165"/>
            <a:ext cx="12192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chemeClr val="tx2"/>
                </a:solidFill>
                <a:latin typeface="+mn-lt"/>
              </a:rPr>
              <a:t>Tobias A. Kroll | Ana </a:t>
            </a:r>
            <a:r>
              <a:rPr lang="en-US" altLang="en-US" b="1" i="1" dirty="0" err="1">
                <a:solidFill>
                  <a:schemeClr val="tx2"/>
                </a:solidFill>
                <a:latin typeface="+mn-lt"/>
              </a:rPr>
              <a:t>Honnacker</a:t>
            </a:r>
            <a:r>
              <a:rPr lang="en-US" altLang="en-US" b="1" i="1" dirty="0">
                <a:solidFill>
                  <a:schemeClr val="tx2"/>
                </a:solidFill>
                <a:latin typeface="+mn-lt"/>
              </a:rPr>
              <a:t> | Chris Townsend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A9E83E-AB65-4CCC-9FBC-65717043F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62" y="4558940"/>
            <a:ext cx="3965554" cy="2379333"/>
          </a:xfrm>
          <a:prstGeom prst="rect">
            <a:avLst/>
          </a:prstGeom>
        </p:spPr>
      </p:pic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CA98BF00-C5F7-4133-9769-C802E9BB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1" y="517710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4445" r="11111" b="38888"/>
          <a:stretch/>
        </p:blipFill>
        <p:spPr>
          <a:xfrm>
            <a:off x="1197361" y="3117143"/>
            <a:ext cx="9369261" cy="299816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946C1E6-30BD-4F15-B43B-3A8CFD0D9B89}"/>
              </a:ext>
            </a:extLst>
          </p:cNvPr>
          <p:cNvSpPr/>
          <p:nvPr/>
        </p:nvSpPr>
        <p:spPr>
          <a:xfrm>
            <a:off x="1595337" y="2704290"/>
            <a:ext cx="7373566" cy="412854"/>
          </a:xfrm>
          <a:prstGeom prst="rightArrow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AA3C6E-7B36-4FF5-BC65-7C6E6E8F57B0}"/>
              </a:ext>
            </a:extLst>
          </p:cNvPr>
          <p:cNvSpPr/>
          <p:nvPr/>
        </p:nvSpPr>
        <p:spPr>
          <a:xfrm>
            <a:off x="8988358" y="2704290"/>
            <a:ext cx="1199744" cy="41285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2545B3-4E55-4056-BB87-60156BAADA5A}"/>
              </a:ext>
            </a:extLst>
          </p:cNvPr>
          <p:cNvSpPr txBox="1">
            <a:spLocks noChangeArrowheads="1"/>
          </p:cNvSpPr>
          <p:nvPr/>
        </p:nvSpPr>
        <p:spPr>
          <a:xfrm>
            <a:off x="1945532" y="1662565"/>
            <a:ext cx="6225703" cy="56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b="1" dirty="0">
                <a:solidFill>
                  <a:srgbClr val="FF0000"/>
                </a:solidFill>
              </a:rPr>
              <a:t>White supremacy: economic, social, cultural, ideological, legal reality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F2A3F13-5CA7-4D25-96A8-6CD38CBF5CA4}"/>
              </a:ext>
            </a:extLst>
          </p:cNvPr>
          <p:cNvSpPr txBox="1">
            <a:spLocks noChangeArrowheads="1"/>
          </p:cNvSpPr>
          <p:nvPr/>
        </p:nvSpPr>
        <p:spPr>
          <a:xfrm>
            <a:off x="8657617" y="1661379"/>
            <a:ext cx="2178997" cy="56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b="1" dirty="0">
                <a:solidFill>
                  <a:srgbClr val="FFC000"/>
                </a:solidFill>
              </a:rPr>
              <a:t>Lingering aftermath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D38B219-7C2A-4971-A244-0844E1F1CCA2}"/>
              </a:ext>
            </a:extLst>
          </p:cNvPr>
          <p:cNvSpPr txBox="1">
            <a:spLocks noChangeArrowheads="1"/>
          </p:cNvSpPr>
          <p:nvPr/>
        </p:nvSpPr>
        <p:spPr>
          <a:xfrm>
            <a:off x="1595337" y="460912"/>
            <a:ext cx="9144000" cy="56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4400" dirty="0">
                <a:solidFill>
                  <a:schemeClr val="tx2"/>
                </a:solidFill>
              </a:rPr>
              <a:t>The timeline of “white supremacy”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131640" y="1158120"/>
              <a:ext cx="1958760" cy="30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5800" y="1094760"/>
                <a:ext cx="1990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364040" y="5349240"/>
              <a:ext cx="1013760" cy="526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8200" y="5285880"/>
                <a:ext cx="104544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5021640" y="2133720"/>
              <a:ext cx="1973880" cy="91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5800" y="2070000"/>
                <a:ext cx="20055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6918840" y="2148840"/>
              <a:ext cx="1219680" cy="76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03000" y="2085480"/>
                <a:ext cx="1251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2354400" y="2583360"/>
              <a:ext cx="1410120" cy="23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8560" y="2519640"/>
                <a:ext cx="14418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3817440" y="2613600"/>
              <a:ext cx="1844640" cy="15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1600" y="2550240"/>
                <a:ext cx="1876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5592960" y="2583360"/>
              <a:ext cx="2400840" cy="23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77120" y="2519640"/>
                <a:ext cx="2432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1813680" y="5128200"/>
              <a:ext cx="1402200" cy="30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97840" y="5064840"/>
                <a:ext cx="1433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177360" y="5143680"/>
              <a:ext cx="5822280" cy="30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1520" y="5079960"/>
                <a:ext cx="5853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3931920" y="4038480"/>
              <a:ext cx="1028880" cy="54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16080" y="3975120"/>
                <a:ext cx="1060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7094160" y="4449960"/>
              <a:ext cx="1844280" cy="46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78320" y="4386600"/>
                <a:ext cx="18763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8922960" y="4312800"/>
              <a:ext cx="38520" cy="1135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07120" y="4249440"/>
                <a:ext cx="70200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8862120" y="4221360"/>
              <a:ext cx="68760" cy="1212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46280" y="4158000"/>
                <a:ext cx="100440" cy="13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/>
              <p14:cNvContentPartPr/>
              <p14:nvPr/>
            </p14:nvContentPartPr>
            <p14:xfrm>
              <a:off x="5783400" y="2080440"/>
              <a:ext cx="2149200" cy="465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67560" y="2016720"/>
                <a:ext cx="218124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/>
              <p14:cNvContentPartPr/>
              <p14:nvPr/>
            </p14:nvContentPartPr>
            <p14:xfrm>
              <a:off x="8991720" y="4290120"/>
              <a:ext cx="1432800" cy="61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75880" y="4226400"/>
                <a:ext cx="1464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/>
              <p14:cNvContentPartPr/>
              <p14:nvPr/>
            </p14:nvContentPartPr>
            <p14:xfrm>
              <a:off x="1661040" y="1737360"/>
              <a:ext cx="6881400" cy="87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45200" y="1674000"/>
                <a:ext cx="691308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/>
              <p14:cNvContentPartPr/>
              <p14:nvPr/>
            </p14:nvContentPartPr>
            <p14:xfrm>
              <a:off x="4023360" y="1699200"/>
              <a:ext cx="1387080" cy="918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07520" y="1635840"/>
                <a:ext cx="1418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6073200" y="2225160"/>
              <a:ext cx="1813680" cy="350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57360" y="2161440"/>
                <a:ext cx="18457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/>
              <p14:cNvContentPartPr/>
              <p14:nvPr/>
            </p14:nvContentPartPr>
            <p14:xfrm>
              <a:off x="5936040" y="2286000"/>
              <a:ext cx="1821600" cy="305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20200" y="2222640"/>
                <a:ext cx="18532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/>
              <p14:cNvContentPartPr/>
              <p14:nvPr/>
            </p14:nvContentPartPr>
            <p14:xfrm>
              <a:off x="5166360" y="1806120"/>
              <a:ext cx="1547280" cy="2822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50520" y="1742400"/>
                <a:ext cx="15789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/>
              <p14:cNvContentPartPr/>
              <p14:nvPr/>
            </p14:nvContentPartPr>
            <p14:xfrm>
              <a:off x="6827400" y="1775520"/>
              <a:ext cx="1318680" cy="297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11560" y="1711800"/>
                <a:ext cx="135036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/>
              <p14:cNvContentPartPr/>
              <p14:nvPr/>
            </p14:nvContentPartPr>
            <p14:xfrm>
              <a:off x="2301120" y="2301120"/>
              <a:ext cx="1189080" cy="297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85280" y="2237760"/>
                <a:ext cx="122076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/>
              <p14:cNvContentPartPr/>
              <p14:nvPr/>
            </p14:nvContentPartPr>
            <p14:xfrm>
              <a:off x="2293560" y="2263320"/>
              <a:ext cx="1425240" cy="236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77720" y="2199600"/>
                <a:ext cx="14569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/>
              <p14:cNvContentPartPr/>
              <p14:nvPr/>
            </p14:nvContentPartPr>
            <p14:xfrm>
              <a:off x="3695760" y="2202120"/>
              <a:ext cx="1996560" cy="4118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79920" y="2138760"/>
                <a:ext cx="20286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/>
              <p14:cNvContentPartPr/>
              <p14:nvPr/>
            </p14:nvContentPartPr>
            <p14:xfrm>
              <a:off x="1501200" y="2964240"/>
              <a:ext cx="7368840" cy="536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85360" y="2900520"/>
                <a:ext cx="740052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5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778933" y="663654"/>
            <a:ext cx="10718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Ramifications of lack of diversity in CSD</a:t>
            </a:r>
          </a:p>
          <a:p>
            <a:pPr>
              <a:buNone/>
            </a:pPr>
            <a:endParaRPr lang="en-US" altLang="en-US" sz="24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Racial disparities </a:t>
            </a:r>
            <a:r>
              <a:rPr lang="en-US" dirty="0">
                <a:latin typeface="+mn-lt"/>
              </a:rPr>
              <a:t>in healthcare at large </a:t>
            </a:r>
            <a:r>
              <a:rPr lang="en-US" sz="2000" dirty="0">
                <a:latin typeface="+mn-lt"/>
              </a:rPr>
              <a:t>(e.g. </a:t>
            </a:r>
            <a:r>
              <a:rPr lang="en-US" sz="2000" dirty="0" err="1">
                <a:latin typeface="+mn-lt"/>
              </a:rPr>
              <a:t>Egede</a:t>
            </a:r>
            <a:r>
              <a:rPr lang="en-US" sz="2000" dirty="0">
                <a:latin typeface="+mn-lt"/>
              </a:rPr>
              <a:t>, 2006)</a:t>
            </a:r>
            <a:r>
              <a:rPr lang="en-US" dirty="0">
                <a:latin typeface="+mn-lt"/>
              </a:rPr>
              <a:t>, CSD </a:t>
            </a:r>
            <a:r>
              <a:rPr lang="en-US" sz="2000" dirty="0">
                <a:latin typeface="+mn-lt"/>
              </a:rPr>
              <a:t>(e.g. Robinson &amp; Norton, 2019)</a:t>
            </a:r>
            <a:r>
              <a:rPr lang="en-US" altLang="en-US" dirty="0">
                <a:latin typeface="+mn-lt"/>
              </a:rPr>
              <a:t> </a:t>
            </a:r>
          </a:p>
          <a:p>
            <a:pPr marL="457200" indent="-457200"/>
            <a:r>
              <a:rPr lang="en-US" dirty="0">
                <a:latin typeface="+mn-lt"/>
              </a:rPr>
              <a:t>Issues in communication, rapport building, cultural competence &amp; humility</a:t>
            </a:r>
            <a:endParaRPr lang="en-US" sz="2000" dirty="0">
              <a:latin typeface="+mn-lt"/>
            </a:endParaRPr>
          </a:p>
          <a:p>
            <a:pPr>
              <a:buNone/>
            </a:pPr>
            <a:r>
              <a:rPr lang="en-US" sz="2000" dirty="0">
                <a:latin typeface="+mn-lt"/>
              </a:rPr>
              <a:t>e.g. ASHA, n. d.; Johnson, </a:t>
            </a:r>
            <a:r>
              <a:rPr lang="en-US" sz="2000" dirty="0" err="1">
                <a:latin typeface="+mn-lt"/>
              </a:rPr>
              <a:t>Roter</a:t>
            </a:r>
            <a:r>
              <a:rPr lang="en-US" sz="2000" dirty="0">
                <a:latin typeface="+mn-lt"/>
              </a:rPr>
              <a:t> et al., 2004; Johnson, </a:t>
            </a:r>
            <a:r>
              <a:rPr lang="en-US" sz="2000" dirty="0" err="1">
                <a:latin typeface="+mn-lt"/>
              </a:rPr>
              <a:t>Saha</a:t>
            </a:r>
            <a:r>
              <a:rPr lang="en-US" sz="2000" dirty="0">
                <a:latin typeface="+mn-lt"/>
              </a:rPr>
              <a:t> et al., 2004; Shen et al., 2018; Spooner et al., 2016; </a:t>
            </a:r>
            <a:r>
              <a:rPr lang="en-US" sz="2000" dirty="0" err="1">
                <a:latin typeface="+mn-lt"/>
              </a:rPr>
              <a:t>Tervalon</a:t>
            </a:r>
            <a:r>
              <a:rPr lang="en-US" sz="2000" dirty="0">
                <a:latin typeface="+mn-lt"/>
              </a:rPr>
              <a:t> &amp; Murray-García, 1998</a:t>
            </a:r>
          </a:p>
          <a:p>
            <a:pPr marL="457200" indent="-457200"/>
            <a:endParaRPr lang="en-US" sz="24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dirty="0">
                <a:latin typeface="+mn-lt"/>
                <a:sym typeface="Wingdings" panose="05000000000000000000" pitchFamily="2" charset="2"/>
              </a:rPr>
              <a:t>Need for more diverse workforce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b="1" dirty="0">
                <a:latin typeface="+mn-lt"/>
                <a:sym typeface="Wingdings" panose="05000000000000000000" pitchFamily="2" charset="2"/>
              </a:rPr>
              <a:t>Need for </a:t>
            </a:r>
            <a:r>
              <a:rPr lang="en-US" b="1" dirty="0">
                <a:latin typeface="+mn-lt"/>
              </a:rPr>
              <a:t>diversity education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en-US" alt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442400" y="2377440"/>
              <a:ext cx="3261600" cy="2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6560" y="2314080"/>
                <a:ext cx="32936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9883080" y="2354760"/>
              <a:ext cx="587160" cy="61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67240" y="2291040"/>
                <a:ext cx="6188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249560" y="2895480"/>
              <a:ext cx="2713320" cy="2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3720" y="2832120"/>
                <a:ext cx="2745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8480880" y="3444120"/>
              <a:ext cx="1349280" cy="107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65040" y="3380760"/>
                <a:ext cx="13809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1310760" y="3901320"/>
              <a:ext cx="2118600" cy="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94920" y="3837960"/>
                <a:ext cx="215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3779640" y="3909240"/>
              <a:ext cx="1470960" cy="68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63800" y="3845520"/>
                <a:ext cx="1502640" cy="1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1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582512" y="411499"/>
            <a:ext cx="11215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Political leanings in one rural-area CSD program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7ECAC5-A237-4595-9BA9-056B55CA8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591053"/>
              </p:ext>
            </p:extLst>
          </p:nvPr>
        </p:nvGraphicFramePr>
        <p:xfrm>
          <a:off x="6096000" y="2323189"/>
          <a:ext cx="5732528" cy="307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59360ED-3DA8-4B01-94CA-68E1CE1A598E}"/>
              </a:ext>
            </a:extLst>
          </p:cNvPr>
          <p:cNvSpPr/>
          <p:nvPr/>
        </p:nvSpPr>
        <p:spPr>
          <a:xfrm>
            <a:off x="6691622" y="1630692"/>
            <a:ext cx="383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TTUHSC SLHS Class of 2021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1267EF-B1CB-444A-B185-4D97CF479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832098"/>
              </p:ext>
            </p:extLst>
          </p:nvPr>
        </p:nvGraphicFramePr>
        <p:xfrm>
          <a:off x="-349106" y="2427649"/>
          <a:ext cx="6277542" cy="376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963E7C0-C8A3-4820-BE8C-F39832F1B3EA}"/>
              </a:ext>
            </a:extLst>
          </p:cNvPr>
          <p:cNvSpPr/>
          <p:nvPr/>
        </p:nvSpPr>
        <p:spPr>
          <a:xfrm>
            <a:off x="1098618" y="1861525"/>
            <a:ext cx="383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TTUHSC SLHS Class of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B9133-34B2-477D-9CAB-8F0E5A3BE015}"/>
              </a:ext>
            </a:extLst>
          </p:cNvPr>
          <p:cNvSpPr/>
          <p:nvPr/>
        </p:nvSpPr>
        <p:spPr>
          <a:xfrm>
            <a:off x="6096000" y="5655565"/>
            <a:ext cx="6002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Char char="•"/>
            </a:pPr>
            <a:r>
              <a:rPr lang="en-US" altLang="en-US" sz="3200" dirty="0"/>
              <a:t>Tendency: “colorblind”, </a:t>
            </a:r>
            <a:r>
              <a:rPr lang="en-US" altLang="en-US" sz="3200" dirty="0" smtClean="0"/>
              <a:t>patriotic, conflict-averse </a:t>
            </a:r>
            <a:endParaRPr lang="en-US" alt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92360" y="5326560"/>
              <a:ext cx="2606400" cy="899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520" y="5262840"/>
                <a:ext cx="263808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042280" y="5372280"/>
              <a:ext cx="1135440" cy="46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6440" y="5308560"/>
                <a:ext cx="116748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968680" y="2788920"/>
              <a:ext cx="2995200" cy="2850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52840" y="2725560"/>
                <a:ext cx="3026880" cy="29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8183880" y="3375720"/>
              <a:ext cx="716760" cy="381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8040" y="3312000"/>
                <a:ext cx="7484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5775840" y="2743200"/>
              <a:ext cx="3124800" cy="869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60000" y="2679840"/>
                <a:ext cx="315648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6210360" y="3802320"/>
              <a:ext cx="2934000" cy="1501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94520" y="3738960"/>
                <a:ext cx="2965680" cy="16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7345800" y="2286000"/>
              <a:ext cx="1303200" cy="65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29960" y="2222640"/>
                <a:ext cx="133488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8222040" y="6141600"/>
              <a:ext cx="2293920" cy="15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06200" y="6078240"/>
                <a:ext cx="2325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/>
              <p14:cNvContentPartPr/>
              <p14:nvPr/>
            </p14:nvContentPartPr>
            <p14:xfrm>
              <a:off x="6492240" y="6652440"/>
              <a:ext cx="1714680" cy="53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76400" y="6588720"/>
                <a:ext cx="17467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/>
              <p14:cNvContentPartPr/>
              <p14:nvPr/>
            </p14:nvContentPartPr>
            <p14:xfrm>
              <a:off x="8016120" y="6614280"/>
              <a:ext cx="2613960" cy="106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00280" y="6550560"/>
                <a:ext cx="2646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/>
              <p14:cNvContentPartPr/>
              <p14:nvPr/>
            </p14:nvContentPartPr>
            <p14:xfrm>
              <a:off x="5814000" y="5692320"/>
              <a:ext cx="5319000" cy="1112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98160" y="5628600"/>
                <a:ext cx="5351040" cy="12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06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  <p:bldGraphic spid="9" grpId="0">
        <p:bldAsOne/>
      </p:bldGraphic>
      <p:bldP spid="1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778933" y="491378"/>
            <a:ext cx="10718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The issue with diversity education</a:t>
            </a:r>
          </a:p>
          <a:p>
            <a:pPr>
              <a:buNone/>
            </a:pPr>
            <a:endParaRPr lang="en-US" altLang="en-US" sz="24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Current discourse as seen from the center-right: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72988CE-5B28-4D76-9E2F-03EFB6F89E4D}"/>
              </a:ext>
            </a:extLst>
          </p:cNvPr>
          <p:cNvSpPr/>
          <p:nvPr/>
        </p:nvSpPr>
        <p:spPr>
          <a:xfrm>
            <a:off x="5083680" y="2819403"/>
            <a:ext cx="6467061" cy="1394791"/>
          </a:xfrm>
          <a:prstGeom prst="wedgeRoundRectCallout">
            <a:avLst>
              <a:gd name="adj1" fmla="val -56899"/>
              <a:gd name="adj2" fmla="val 1033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Why is so much diversity training radical and weird?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F356B-16AC-4985-945B-ACAC7B739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3" y="3031436"/>
            <a:ext cx="3452191" cy="34521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F9A1D8-DB85-44B1-B383-9C67458E0F7E}"/>
              </a:ext>
            </a:extLst>
          </p:cNvPr>
          <p:cNvSpPr/>
          <p:nvPr/>
        </p:nvSpPr>
        <p:spPr>
          <a:xfrm>
            <a:off x="8317210" y="5442409"/>
            <a:ext cx="2081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French, 2020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766560" y="3954960"/>
              <a:ext cx="3010320" cy="106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0720" y="3891240"/>
                <a:ext cx="3042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8054280" y="5257800"/>
              <a:ext cx="2530080" cy="777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38440" y="5194440"/>
                <a:ext cx="256212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7124760" y="2209680"/>
              <a:ext cx="2301480" cy="30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08920" y="2146320"/>
                <a:ext cx="233316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2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46746" y="2406315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2. Critical theory</a:t>
            </a:r>
          </a:p>
        </p:txBody>
      </p:sp>
    </p:spTree>
    <p:extLst>
      <p:ext uri="{BB962C8B-B14F-4D97-AF65-F5344CB8AC3E}">
        <p14:creationId xmlns:p14="http://schemas.microsoft.com/office/powerpoint/2010/main" val="18823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123E41-7197-4534-BCA0-A79F043B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557" y="5059680"/>
            <a:ext cx="4975059" cy="49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en-US" altLang="en-US" sz="2000" dirty="0">
                <a:latin typeface="+mn-lt"/>
              </a:rPr>
              <a:t>© J. Shapiro (1964) under </a:t>
            </a:r>
            <a:r>
              <a:rPr lang="en-US" altLang="en-US" sz="2000" dirty="0">
                <a:latin typeface="+mn-lt"/>
                <a:hlinkClick r:id="rId3"/>
              </a:rPr>
              <a:t>Creative Commons</a:t>
            </a:r>
            <a:r>
              <a:rPr lang="en-US" altLang="en-US" sz="2000" dirty="0">
                <a:latin typeface="+mn-lt"/>
              </a:rPr>
              <a:t>; picture cropped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00F3AB-29B8-4380-B132-7D8FDFEB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746" y="729915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Critical theory</a:t>
            </a:r>
          </a:p>
          <a:p>
            <a:pPr>
              <a:buNone/>
            </a:pPr>
            <a:endParaRPr lang="en-US" altLang="en-US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Horkheimer &amp; Adorno (1947) </a:t>
            </a:r>
          </a:p>
          <a:p>
            <a:pPr marL="457200" indent="-457200"/>
            <a:r>
              <a:rPr lang="en-US" altLang="en-US" dirty="0">
                <a:latin typeface="+mn-lt"/>
              </a:rPr>
              <a:t>Adorno (1951)</a:t>
            </a:r>
          </a:p>
        </p:txBody>
      </p:sp>
      <p:pic>
        <p:nvPicPr>
          <p:cNvPr id="2050" name="Picture 2" descr="AdornoHorkheimerHabermasbyJeremyJShapiro2.png">
            <a:extLst>
              <a:ext uri="{FF2B5EF4-FFF2-40B4-BE49-F238E27FC236}">
                <a16:creationId xmlns:a16="http://schemas.microsoft.com/office/drawing/2014/main" id="{242C9910-EE64-4E06-94D6-072539C50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r="21117" b="42602"/>
          <a:stretch/>
        </p:blipFill>
        <p:spPr bwMode="auto">
          <a:xfrm>
            <a:off x="7028557" y="1991750"/>
            <a:ext cx="4803401" cy="28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E542350-201C-4147-B8DF-078F8144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16" y="4028050"/>
            <a:ext cx="3973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dirty="0">
                <a:latin typeface="+mn-lt"/>
              </a:rPr>
              <a:t>Max Horkheimer (1895-1973)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95034D4-82BF-4CAF-9025-C7719DA5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257" y="5328978"/>
            <a:ext cx="3973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dirty="0">
                <a:latin typeface="+mn-lt"/>
              </a:rPr>
              <a:t>Theodor W. Adorno (1903-1969)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9C4680-EA3F-4F22-953E-ACF63D2374C1}"/>
              </a:ext>
            </a:extLst>
          </p:cNvPr>
          <p:cNvCxnSpPr>
            <a:cxnSpLocks/>
          </p:cNvCxnSpPr>
          <p:nvPr/>
        </p:nvCxnSpPr>
        <p:spPr>
          <a:xfrm flipV="1">
            <a:off x="3929974" y="3280872"/>
            <a:ext cx="3774333" cy="1166279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C71C36-B23C-4D12-A53F-F35A78F18A4B}"/>
              </a:ext>
            </a:extLst>
          </p:cNvPr>
          <p:cNvCxnSpPr>
            <a:cxnSpLocks/>
          </p:cNvCxnSpPr>
          <p:nvPr/>
        </p:nvCxnSpPr>
        <p:spPr>
          <a:xfrm flipV="1">
            <a:off x="5389123" y="3796687"/>
            <a:ext cx="4126963" cy="1493198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360920" y="2064960"/>
              <a:ext cx="1958760" cy="163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5080" y="2001600"/>
                <a:ext cx="1990440" cy="17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9365040" y="2141280"/>
              <a:ext cx="1920600" cy="1920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49200" y="2077560"/>
                <a:ext cx="1952280" cy="20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807840" y="5052240"/>
              <a:ext cx="2057760" cy="30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2000" y="4988520"/>
                <a:ext cx="20894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3908880" y="6309360"/>
              <a:ext cx="2095920" cy="38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93040" y="6246000"/>
                <a:ext cx="2127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4076640" y="2415600"/>
              <a:ext cx="2454120" cy="922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60800" y="2351880"/>
                <a:ext cx="248580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4168080" y="2583360"/>
              <a:ext cx="2355120" cy="663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52240" y="2519640"/>
                <a:ext cx="238680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8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00F3AB-29B8-4380-B132-7D8FDFEB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941" y="138660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Critical theory</a:t>
            </a:r>
            <a:endParaRPr lang="en-US" altLang="en-US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07B9C-4D99-47FD-ACB6-D460F5A8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845" y="1273422"/>
            <a:ext cx="2487951" cy="166187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70320A4-46CC-40E4-A14E-08DAFEB1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27" y="1693827"/>
            <a:ext cx="866113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altLang="en-US" dirty="0">
                <a:latin typeface="+mn-lt"/>
              </a:rPr>
              <a:t>Human life = power struggle </a:t>
            </a:r>
          </a:p>
          <a:p>
            <a:pPr>
              <a:buNone/>
            </a:pPr>
            <a:r>
              <a:rPr lang="en-US" altLang="en-US" dirty="0">
                <a:latin typeface="+mn-lt"/>
                <a:sym typeface="Wingdings" panose="05000000000000000000" pitchFamily="2" charset="2"/>
              </a:rPr>
              <a:t> Final truth about life</a:t>
            </a:r>
            <a:endParaRPr lang="en-US" altLang="en-US" dirty="0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CAD9A4-A38D-4F8D-AD89-94621542C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27" y="3232420"/>
            <a:ext cx="802105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altLang="en-US" dirty="0">
                <a:latin typeface="+mn-lt"/>
              </a:rPr>
              <a:t>People don’t see the power dynamics in existing structures </a:t>
            </a:r>
          </a:p>
          <a:p>
            <a:pPr marL="457200" indent="-457200"/>
            <a:endParaRPr lang="en-US" altLang="en-US" sz="20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Task of theory: criticize existing structures, power dynamics</a:t>
            </a:r>
          </a:p>
          <a:p>
            <a:pPr>
              <a:buNone/>
            </a:pPr>
            <a:r>
              <a:rPr lang="en-US" altLang="en-US" dirty="0">
                <a:latin typeface="+mn-lt"/>
                <a:sym typeface="Wingdings" panose="05000000000000000000" pitchFamily="2" charset="2"/>
              </a:rPr>
              <a:t> Unspecific vision of “the good”, way forward</a:t>
            </a:r>
            <a:endParaRPr lang="en-US" altLang="en-US" dirty="0">
              <a:latin typeface="+mn-lt"/>
            </a:endParaRPr>
          </a:p>
        </p:txBody>
      </p:sp>
      <p:pic>
        <p:nvPicPr>
          <p:cNvPr id="1028" name="Picture 4" descr="The Three Wise Monkeys Royalty Free Cliparts, Vectors, And Stock  Illustration. Image 35588575.">
            <a:extLst>
              <a:ext uri="{FF2B5EF4-FFF2-40B4-BE49-F238E27FC236}">
                <a16:creationId xmlns:a16="http://schemas.microsoft.com/office/drawing/2014/main" id="{A3995A03-3630-483D-98B1-F34A5E5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913" y="2764525"/>
            <a:ext cx="3554753" cy="20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421440" y="2225160"/>
              <a:ext cx="2507400" cy="46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5600" y="2161440"/>
                <a:ext cx="25390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747320" y="3787200"/>
              <a:ext cx="2819520" cy="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1480" y="3723480"/>
                <a:ext cx="2851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1112400" y="4251960"/>
              <a:ext cx="3208320" cy="7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6560" y="4188600"/>
                <a:ext cx="3240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8267760" y="2750760"/>
              <a:ext cx="3916800" cy="2035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51920" y="2687400"/>
                <a:ext cx="3948840" cy="21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3832920" y="5189400"/>
              <a:ext cx="4480920" cy="15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17080" y="5125680"/>
                <a:ext cx="4512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1234440" y="5684400"/>
              <a:ext cx="2674800" cy="54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18600" y="5621040"/>
                <a:ext cx="2706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1318320" y="6316920"/>
              <a:ext cx="7383960" cy="23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2480" y="6253560"/>
                <a:ext cx="741564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01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00F3AB-29B8-4380-B132-7D8FDFEB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941" y="388041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chemeClr val="tx2"/>
                </a:solidFill>
                <a:latin typeface="+mn-lt"/>
              </a:rPr>
              <a:t>Critical race </a:t>
            </a: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theory</a:t>
            </a:r>
            <a:endParaRPr lang="en-US" altLang="en-US" dirty="0">
              <a:latin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0320A4-46CC-40E4-A14E-08DAFEB1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26" y="1693827"/>
            <a:ext cx="851402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altLang="en-US" dirty="0" err="1" smtClean="0">
                <a:latin typeface="+mn-lt"/>
              </a:rPr>
              <a:t>Kimberlé</a:t>
            </a:r>
            <a:r>
              <a:rPr lang="en-US" altLang="en-US" dirty="0" smtClean="0">
                <a:latin typeface="+mn-lt"/>
              </a:rPr>
              <a:t> Williams Crenshaw </a:t>
            </a:r>
            <a:r>
              <a:rPr lang="en-US" altLang="en-US" sz="2400" dirty="0" smtClean="0">
                <a:latin typeface="+mn-lt"/>
              </a:rPr>
              <a:t>(Crenshaw et al., 1996)</a:t>
            </a:r>
            <a:endParaRPr lang="en-US" altLang="en-US" dirty="0">
              <a:latin typeface="+mn-lt"/>
            </a:endParaRPr>
          </a:p>
        </p:txBody>
      </p:sp>
      <p:pic>
        <p:nvPicPr>
          <p:cNvPr id="1026" name="Picture 2" descr="The Intersectionality War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3400" r="46266"/>
          <a:stretch/>
        </p:blipFill>
        <p:spPr bwMode="auto">
          <a:xfrm>
            <a:off x="9304857" y="384924"/>
            <a:ext cx="1881096" cy="28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70312" y="2496726"/>
            <a:ext cx="2212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Felix Clay / </a:t>
            </a:r>
            <a:r>
              <a:rPr lang="en-US" dirty="0" err="1"/>
              <a:t>eyevine</a:t>
            </a:r>
            <a:endParaRPr lang="en-US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70320A4-46CC-40E4-A14E-08DAFEB1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26" y="3713127"/>
            <a:ext cx="851402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altLang="en-US" dirty="0" smtClean="0">
                <a:latin typeface="+mn-lt"/>
              </a:rPr>
              <a:t>Richard Delgado</a:t>
            </a:r>
          </a:p>
          <a:p>
            <a:pPr marL="457200" indent="-457200"/>
            <a:endParaRPr lang="en-US" altLang="en-US" dirty="0">
              <a:latin typeface="+mn-lt"/>
            </a:endParaRPr>
          </a:p>
          <a:p>
            <a:pPr marL="457200" indent="-457200"/>
            <a:r>
              <a:rPr lang="en-US" altLang="en-US" dirty="0" smtClean="0">
                <a:latin typeface="+mn-lt"/>
              </a:rPr>
              <a:t>Jean </a:t>
            </a:r>
            <a:r>
              <a:rPr lang="en-US" altLang="en-US" dirty="0" err="1" smtClean="0">
                <a:latin typeface="+mn-lt"/>
              </a:rPr>
              <a:t>Stefancic</a:t>
            </a:r>
            <a:endParaRPr lang="en-US" altLang="en-US" dirty="0" smtClean="0">
              <a:latin typeface="+mn-lt"/>
            </a:endParaRPr>
          </a:p>
        </p:txBody>
      </p:sp>
      <p:pic>
        <p:nvPicPr>
          <p:cNvPr id="14" name="Picture 4" descr="Richard Delgado and Jean Stefancic join Texas A&amp;M School of L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83" y="2837919"/>
            <a:ext cx="1526799" cy="171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941" y="4787653"/>
            <a:ext cx="1316441" cy="18895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162" y="3996365"/>
            <a:ext cx="3629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altLang="en-US" sz="2400" dirty="0"/>
              <a:t>(Delgado &amp; </a:t>
            </a:r>
            <a:r>
              <a:rPr lang="en-US" altLang="en-US" sz="2400" dirty="0" err="1"/>
              <a:t>Stefancic</a:t>
            </a:r>
            <a:r>
              <a:rPr lang="en-US" altLang="en-US" sz="2400" dirty="0"/>
              <a:t>, 2017)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1341000" y="2171880"/>
              <a:ext cx="4610520" cy="91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5160" y="2108160"/>
                <a:ext cx="46422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1203840" y="4267080"/>
              <a:ext cx="2720880" cy="107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8000" y="4203720"/>
                <a:ext cx="27525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982800" y="5433120"/>
              <a:ext cx="2621880" cy="168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6960" y="5369400"/>
                <a:ext cx="2653560" cy="2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1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46746" y="356831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CT in CSD teaching: American history</a:t>
            </a:r>
          </a:p>
          <a:p>
            <a:pPr>
              <a:buNone/>
            </a:pPr>
            <a:endParaRPr lang="en-US" altLang="en-US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1619 or 1776?</a:t>
            </a:r>
          </a:p>
          <a:p>
            <a:pPr marL="457200" indent="-457200"/>
            <a:r>
              <a:rPr lang="en-US" altLang="en-US" dirty="0">
                <a:latin typeface="+mn-lt"/>
              </a:rPr>
              <a:t>Critical theory: 1619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7096E-4DF3-41FC-BF10-3F00AF6C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92" t="17777" b="2930"/>
          <a:stretch/>
        </p:blipFill>
        <p:spPr>
          <a:xfrm>
            <a:off x="2371063" y="3288610"/>
            <a:ext cx="1940515" cy="3569390"/>
          </a:xfrm>
          <a:prstGeom prst="rect">
            <a:avLst/>
          </a:prstGeom>
        </p:spPr>
      </p:pic>
      <p:pic>
        <p:nvPicPr>
          <p:cNvPr id="6" name="Picture 2" descr="U.S. Declaration of Independence full text: What America's ...">
            <a:extLst>
              <a:ext uri="{FF2B5EF4-FFF2-40B4-BE49-F238E27FC236}">
                <a16:creationId xmlns:a16="http://schemas.microsoft.com/office/drawing/2014/main" id="{17F2112D-8F8C-47F1-82F5-5D3C8DD2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15" y="3971362"/>
            <a:ext cx="3635124" cy="242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539360" y="2247840"/>
              <a:ext cx="869040" cy="38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3520" y="2184480"/>
                <a:ext cx="900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926080" y="2209680"/>
              <a:ext cx="975600" cy="69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0240" y="2146320"/>
                <a:ext cx="10072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015800" y="2819520"/>
              <a:ext cx="968040" cy="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9960" y="2755800"/>
                <a:ext cx="9997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918520" y="1630800"/>
              <a:ext cx="1120320" cy="648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02680" y="1567080"/>
                <a:ext cx="1152000" cy="7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573720" y="2232720"/>
              <a:ext cx="488160" cy="38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7880" y="2169000"/>
                <a:ext cx="519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4030920" y="2346840"/>
              <a:ext cx="1265400" cy="488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15080" y="2283480"/>
                <a:ext cx="129708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4023360" y="2309040"/>
              <a:ext cx="1249920" cy="602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07520" y="2245320"/>
                <a:ext cx="12816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4015800" y="2392560"/>
              <a:ext cx="1234800" cy="381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99960" y="2329200"/>
                <a:ext cx="12664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4046040" y="2430720"/>
              <a:ext cx="1105560" cy="373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30200" y="2367360"/>
                <a:ext cx="11372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2865240" y="1638360"/>
              <a:ext cx="1196640" cy="594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49400" y="1574640"/>
                <a:ext cx="122832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4084200" y="2377440"/>
              <a:ext cx="1143360" cy="389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68360" y="2314080"/>
                <a:ext cx="11750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2872800" y="1668960"/>
              <a:ext cx="1135800" cy="510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56960" y="1605240"/>
                <a:ext cx="116748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1424880" y="1691640"/>
              <a:ext cx="1150920" cy="632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09040" y="1628280"/>
                <a:ext cx="118260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2941200" y="1699200"/>
              <a:ext cx="1051920" cy="564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5360" y="1635840"/>
                <a:ext cx="108360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2941200" y="1737360"/>
              <a:ext cx="998640" cy="450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25360" y="1674000"/>
                <a:ext cx="1030320" cy="5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4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990600" y="637150"/>
            <a:ext cx="105308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rgbClr val="44546A"/>
                </a:solidFill>
                <a:latin typeface="Calibri" panose="020F0502020204030204"/>
              </a:rPr>
              <a:t>CT in CSD teaching: </a:t>
            </a:r>
            <a:r>
              <a:rPr lang="en-US" altLang="en-US" sz="4400" dirty="0" smtClean="0">
                <a:solidFill>
                  <a:srgbClr val="44546A"/>
                </a:solidFill>
                <a:latin typeface="Calibri" panose="020F0502020204030204"/>
              </a:rPr>
              <a:t>Code-switching</a:t>
            </a:r>
            <a:endParaRPr lang="en-US" altLang="en-US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4F4A93-4288-4770-A529-142F4F69F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9" t="7781" r="8083" b="9799"/>
          <a:stretch/>
        </p:blipFill>
        <p:spPr>
          <a:xfrm>
            <a:off x="7604761" y="1862210"/>
            <a:ext cx="3017520" cy="435864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09540" y="2511745"/>
            <a:ext cx="582232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altLang="en-US" dirty="0" smtClean="0">
                <a:latin typeface="+mn-lt"/>
              </a:rPr>
              <a:t>Code-switching</a:t>
            </a:r>
            <a:r>
              <a:rPr lang="en-US" altLang="en-US" dirty="0">
                <a:latin typeface="+mn-lt"/>
              </a:rPr>
              <a:t>: </a:t>
            </a:r>
            <a:r>
              <a:rPr lang="en-US" altLang="en-US" dirty="0" smtClean="0">
                <a:latin typeface="+mn-lt"/>
              </a:rPr>
              <a:t>useful skill or perpetuation of oppression?</a:t>
            </a:r>
          </a:p>
          <a:p>
            <a:pPr marL="457200" indent="-457200"/>
            <a:r>
              <a:rPr lang="en-US" altLang="en-US" dirty="0" smtClean="0">
                <a:latin typeface="+mn-lt"/>
              </a:rPr>
              <a:t>Critical theory: perpetuation of oppression</a:t>
            </a:r>
            <a:endParaRPr lang="en-US" alt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427280" y="2971800"/>
              <a:ext cx="1745280" cy="30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1440" y="2908440"/>
                <a:ext cx="17769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775520" y="3482280"/>
              <a:ext cx="4633200" cy="206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9680" y="3418920"/>
                <a:ext cx="46648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7604640" y="1813680"/>
              <a:ext cx="2987640" cy="4290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88800" y="1750320"/>
                <a:ext cx="3019320" cy="44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8503920" y="1897560"/>
              <a:ext cx="1219680" cy="937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88080" y="1834200"/>
                <a:ext cx="125136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4259520" y="4069080"/>
              <a:ext cx="2705400" cy="46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43680" y="4005720"/>
                <a:ext cx="27370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1455480" y="4556880"/>
              <a:ext cx="2156760" cy="23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39640" y="4493160"/>
                <a:ext cx="218844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4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87075" y="427712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Your presenters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07029-5E35-46FF-BFE1-1C2CDE191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88" y="1578354"/>
            <a:ext cx="2051079" cy="255931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3CCDCB1-E789-4810-8EC7-7D890576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93" y="4407730"/>
            <a:ext cx="2632267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400" dirty="0">
                <a:latin typeface="+mn-lt"/>
              </a:rPr>
              <a:t>Tobias A. Kroll, PhD, CCC-SLP</a:t>
            </a:r>
          </a:p>
          <a:p>
            <a:pPr algn="ctr">
              <a:buNone/>
            </a:pPr>
            <a:endParaRPr lang="en-US" altLang="en-US" sz="1200" dirty="0">
              <a:latin typeface="+mn-lt"/>
            </a:endParaRPr>
          </a:p>
          <a:p>
            <a:pPr algn="ctr">
              <a:buNone/>
            </a:pPr>
            <a:r>
              <a:rPr lang="en-US" altLang="en-US" sz="2000" dirty="0">
                <a:latin typeface="+mn-lt"/>
              </a:rPr>
              <a:t>TTUHSC Speech, Language &amp; </a:t>
            </a:r>
            <a:r>
              <a:rPr lang="en-US" altLang="en-US" sz="2000" dirty="0" smtClean="0">
                <a:latin typeface="+mn-lt"/>
              </a:rPr>
              <a:t>Hearing</a:t>
            </a:r>
          </a:p>
          <a:p>
            <a:pPr algn="ctr">
              <a:buNone/>
            </a:pPr>
            <a:r>
              <a:rPr lang="en-US" altLang="en-US" sz="1800" dirty="0" smtClean="0">
                <a:latin typeface="+mn-lt"/>
                <a:hlinkClick r:id="rId4"/>
              </a:rPr>
              <a:t>tobias.kroll@ttuhsc.edu</a:t>
            </a:r>
            <a:r>
              <a:rPr lang="en-US" altLang="en-US" sz="1800" dirty="0" smtClean="0">
                <a:latin typeface="+mn-lt"/>
              </a:rPr>
              <a:t> </a:t>
            </a:r>
            <a:endParaRPr lang="en-US" altLang="en-US" sz="1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BFE34-136B-46F5-9F83-A249644A5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132" y="1578354"/>
            <a:ext cx="2194331" cy="2559311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C9CDB2A-06E8-45A4-92AB-52C2FA69D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198" y="4407730"/>
            <a:ext cx="3429004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400" dirty="0">
                <a:latin typeface="+mn-lt"/>
              </a:rPr>
              <a:t>Ana Honnacker, </a:t>
            </a:r>
            <a:r>
              <a:rPr lang="en-US" altLang="en-US" sz="2400" dirty="0" smtClean="0">
                <a:latin typeface="+mn-lt"/>
              </a:rPr>
              <a:t>Dr. </a:t>
            </a:r>
            <a:r>
              <a:rPr lang="en-US" altLang="en-US" sz="2400" dirty="0">
                <a:latin typeface="+mn-lt"/>
              </a:rPr>
              <a:t>Phil.</a:t>
            </a:r>
          </a:p>
          <a:p>
            <a:pPr algn="ctr">
              <a:buNone/>
            </a:pPr>
            <a:endParaRPr lang="en-US" altLang="en-US" sz="2000" dirty="0">
              <a:latin typeface="+mn-lt"/>
            </a:endParaRPr>
          </a:p>
          <a:p>
            <a:pPr algn="ctr">
              <a:buNone/>
            </a:pPr>
            <a:r>
              <a:rPr lang="en-US" altLang="en-US" sz="2000" dirty="0">
                <a:latin typeface="+mn-lt"/>
              </a:rPr>
              <a:t>Institute for Philosophy</a:t>
            </a:r>
          </a:p>
          <a:p>
            <a:pPr algn="ctr">
              <a:buNone/>
            </a:pPr>
            <a:r>
              <a:rPr lang="en-US" altLang="en-US" sz="2000" dirty="0">
                <a:latin typeface="+mn-lt"/>
              </a:rPr>
              <a:t>University of Hildesheim, </a:t>
            </a:r>
            <a:r>
              <a:rPr lang="en-US" altLang="en-US" sz="2000" dirty="0" smtClean="0">
                <a:latin typeface="+mn-lt"/>
              </a:rPr>
              <a:t>Germany</a:t>
            </a:r>
          </a:p>
          <a:p>
            <a:pPr algn="ctr">
              <a:buNone/>
            </a:pPr>
            <a:r>
              <a:rPr lang="en-US" sz="1800" dirty="0">
                <a:latin typeface="+mn-lt"/>
                <a:hlinkClick r:id="rId6"/>
              </a:rPr>
              <a:t>post@ana-honnacker.de</a:t>
            </a:r>
            <a:r>
              <a:rPr lang="en-US" sz="1800" dirty="0">
                <a:latin typeface="+mn-lt"/>
              </a:rPr>
              <a:t>  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6B47900-7B01-4A01-A28D-8D06B2C4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795" y="4407730"/>
            <a:ext cx="342900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400" dirty="0">
                <a:latin typeface="+mn-lt"/>
              </a:rPr>
              <a:t>Chris Townsend, PhD, LPC, LCAS, CCS, NCC</a:t>
            </a:r>
          </a:p>
          <a:p>
            <a:pPr lvl="0" algn="ctr">
              <a:spcBef>
                <a:spcPts val="0"/>
              </a:spcBef>
              <a:buNone/>
            </a:pPr>
            <a:endParaRPr lang="en-US" altLang="en-US" sz="1200" dirty="0">
              <a:solidFill>
                <a:prstClr val="black"/>
              </a:solidFill>
              <a:latin typeface="+mn-lt"/>
            </a:endParaRPr>
          </a:p>
          <a:p>
            <a:pPr lvl="0" algn="ctr">
              <a:buNone/>
            </a:pPr>
            <a:r>
              <a:rPr lang="en-US" altLang="en-US" sz="2000" dirty="0">
                <a:latin typeface="+mn-lt"/>
              </a:rPr>
              <a:t>TTUHSC Mental Health &amp; Counseling</a:t>
            </a:r>
          </a:p>
          <a:p>
            <a:pPr algn="ctr">
              <a:buNone/>
            </a:pPr>
            <a:r>
              <a:rPr lang="en-US" sz="1800" dirty="0" smtClean="0">
                <a:latin typeface="+mn-lt"/>
                <a:hlinkClick r:id="rId7"/>
              </a:rPr>
              <a:t>chris.townsend@ttuhsc.edu</a:t>
            </a:r>
            <a:endParaRPr lang="en-US" altLang="en-US" sz="1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t="2376" b="4543"/>
          <a:stretch/>
        </p:blipFill>
        <p:spPr>
          <a:xfrm>
            <a:off x="5132638" y="1578354"/>
            <a:ext cx="2395807" cy="25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120941" y="349052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CT in CSD teaching: Othering and empathy</a:t>
            </a:r>
          </a:p>
        </p:txBody>
      </p:sp>
      <p:pic>
        <p:nvPicPr>
          <p:cNvPr id="2050" name="Picture 2" descr="Paul Bloom's picture">
            <a:extLst>
              <a:ext uri="{FF2B5EF4-FFF2-40B4-BE49-F238E27FC236}">
                <a16:creationId xmlns:a16="http://schemas.microsoft.com/office/drawing/2014/main" id="{9848BA49-D757-4060-9970-419FCF0E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19" y="4196584"/>
            <a:ext cx="1774277" cy="2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D37912D-96D1-4586-8C77-76AA9580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61" y="1578763"/>
            <a:ext cx="6903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altLang="en-US" dirty="0">
                <a:latin typeface="+mn-lt"/>
              </a:rPr>
              <a:t>Empathy is crucial for clinical work (e.g. </a:t>
            </a:r>
            <a:r>
              <a:rPr lang="en-US" altLang="en-US" dirty="0" err="1">
                <a:latin typeface="+mn-lt"/>
              </a:rPr>
              <a:t>Luterman</a:t>
            </a:r>
            <a:r>
              <a:rPr lang="en-US" altLang="en-US" dirty="0">
                <a:latin typeface="+mn-lt"/>
              </a:rPr>
              <a:t>, </a:t>
            </a:r>
            <a:r>
              <a:rPr lang="en-US" altLang="en-US" dirty="0" smtClean="0">
                <a:latin typeface="+mn-lt"/>
              </a:rPr>
              <a:t>2016)</a:t>
            </a:r>
            <a:endParaRPr lang="en-US" altLang="en-US" dirty="0">
              <a:latin typeface="+mn-lt"/>
            </a:endParaRPr>
          </a:p>
          <a:p>
            <a:pPr marL="457200" indent="-457200"/>
            <a:endParaRPr lang="en-US" altLang="en-US" dirty="0">
              <a:latin typeface="+mn-lt"/>
            </a:endParaRPr>
          </a:p>
          <a:p>
            <a:pPr marL="457200" indent="-457200"/>
            <a:endParaRPr lang="en-US" altLang="en-US" dirty="0">
              <a:latin typeface="+mn-lt"/>
            </a:endParaRPr>
          </a:p>
          <a:p>
            <a:pPr marL="457200" indent="-457200"/>
            <a:endParaRPr lang="en-US" altLang="en-US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Empathy for “others” is not naturally part of the human condition (Bloom, 2014, </a:t>
            </a:r>
            <a:r>
              <a:rPr lang="en-US" altLang="en-US" dirty="0" smtClean="0">
                <a:latin typeface="+mn-lt"/>
              </a:rPr>
              <a:t>2016)</a:t>
            </a:r>
            <a:endParaRPr lang="en-US" altLang="en-US" dirty="0">
              <a:latin typeface="+mn-lt"/>
            </a:endParaRPr>
          </a:p>
        </p:txBody>
      </p:sp>
      <p:pic>
        <p:nvPicPr>
          <p:cNvPr id="2052" name="Picture 4" descr="i1.rgstatic.net/ii/profile.image/27872702921524...">
            <a:extLst>
              <a:ext uri="{FF2B5EF4-FFF2-40B4-BE49-F238E27FC236}">
                <a16:creationId xmlns:a16="http://schemas.microsoft.com/office/drawing/2014/main" id="{B39C3BD8-8991-406E-990B-9A3F0689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658" y="128741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961120" y="1051560"/>
              <a:ext cx="1913040" cy="30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45280" y="988200"/>
                <a:ext cx="19447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256080" y="5394960"/>
              <a:ext cx="1196640" cy="69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0240" y="5331600"/>
                <a:ext cx="12283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348560" y="5882760"/>
              <a:ext cx="1920600" cy="38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2720" y="5819040"/>
                <a:ext cx="195264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5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120941" y="226484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CT in CSD teaching: Othering and empathy</a:t>
            </a:r>
          </a:p>
          <a:p>
            <a:pPr>
              <a:buNone/>
            </a:pPr>
            <a:endParaRPr lang="en-US" altLang="en-US" sz="16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Critical theory: White people = beneficiaries, BIPOC people = victims of existing power structures—</a:t>
            </a:r>
            <a:r>
              <a:rPr lang="en-US" altLang="en-US" b="1" i="1" dirty="0">
                <a:latin typeface="+mn-lt"/>
              </a:rPr>
              <a:t>and that’s all there is</a:t>
            </a:r>
          </a:p>
          <a:p>
            <a:pPr marL="457200" indent="-457200"/>
            <a:r>
              <a:rPr lang="en-US" altLang="en-US" dirty="0">
                <a:latin typeface="+mn-lt"/>
              </a:rPr>
              <a:t>Unbridgeable gap between “us” and “them” </a:t>
            </a:r>
            <a:r>
              <a:rPr lang="en-US" altLang="en-US" dirty="0">
                <a:latin typeface="+mn-lt"/>
                <a:sym typeface="Wingdings" panose="05000000000000000000" pitchFamily="2" charset="2"/>
              </a:rPr>
              <a:t> vicious cycle of othering </a:t>
            </a:r>
            <a:r>
              <a:rPr lang="en-US" altLang="en-US" sz="2400" dirty="0">
                <a:latin typeface="+mn-lt"/>
                <a:sym typeface="Wingdings" panose="05000000000000000000" pitchFamily="2" charset="2"/>
              </a:rPr>
              <a:t>(Berman, 2018; Goldberg; 2021; Lopez, 2016)</a:t>
            </a:r>
          </a:p>
          <a:p>
            <a:pPr marL="457200" indent="-457200"/>
            <a:endParaRPr lang="en-US" altLang="en-US" sz="2400" dirty="0">
              <a:latin typeface="+mn-lt"/>
              <a:sym typeface="Wingdings" panose="05000000000000000000" pitchFamily="2" charset="2"/>
            </a:endParaRPr>
          </a:p>
          <a:p>
            <a:pPr>
              <a:buNone/>
            </a:pPr>
            <a:r>
              <a:rPr lang="en-US" altLang="en-U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en-US" dirty="0" smtClean="0">
                <a:latin typeface="+mn-lt"/>
              </a:rPr>
              <a:t>precludes </a:t>
            </a:r>
            <a:r>
              <a:rPr lang="en-US" altLang="en-US" dirty="0">
                <a:latin typeface="+mn-lt"/>
              </a:rPr>
              <a:t>empathy</a:t>
            </a:r>
          </a:p>
          <a:p>
            <a:pPr marL="457200" indent="-457200"/>
            <a:endParaRPr lang="en-US" altLang="en-US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D5F5E-98FA-4B2B-BC11-964071C4F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314" y="4097475"/>
            <a:ext cx="1840349" cy="2760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707440" y="960120"/>
              <a:ext cx="2225160" cy="38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1600" y="896760"/>
                <a:ext cx="22572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259520" y="1836360"/>
              <a:ext cx="4671360" cy="38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3680" y="1773000"/>
                <a:ext cx="4703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9006840" y="1783080"/>
              <a:ext cx="1150920" cy="2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91000" y="1719720"/>
                <a:ext cx="11826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1661040" y="2316600"/>
              <a:ext cx="7376760" cy="114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5200" y="2252880"/>
                <a:ext cx="74084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9060120" y="2346840"/>
              <a:ext cx="1021320" cy="8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44280" y="2283480"/>
                <a:ext cx="1053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1432440" y="2834640"/>
              <a:ext cx="2934000" cy="15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6600" y="2771280"/>
                <a:ext cx="2966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2735640" y="3931920"/>
              <a:ext cx="1760400" cy="30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9800" y="3868560"/>
                <a:ext cx="17920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909560" y="4000680"/>
              <a:ext cx="2278800" cy="2850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93720" y="3936960"/>
                <a:ext cx="2310480" cy="29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10073520" y="4053960"/>
              <a:ext cx="129960" cy="2781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57680" y="3990240"/>
                <a:ext cx="161640" cy="29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1562040" y="3368160"/>
              <a:ext cx="7292880" cy="122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46200" y="3304440"/>
                <a:ext cx="7324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3330000" y="4884480"/>
              <a:ext cx="159300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14160" y="4820760"/>
                <a:ext cx="162468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3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46746" y="2406315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3. Pragmatic humanism</a:t>
            </a:r>
          </a:p>
        </p:txBody>
      </p:sp>
    </p:spTree>
    <p:extLst>
      <p:ext uri="{BB962C8B-B14F-4D97-AF65-F5344CB8AC3E}">
        <p14:creationId xmlns:p14="http://schemas.microsoft.com/office/powerpoint/2010/main" val="22104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00F3AB-29B8-4380-B132-7D8FDFEB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746" y="471626"/>
            <a:ext cx="1009902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Pragmatic humanism</a:t>
            </a:r>
          </a:p>
          <a:p>
            <a:pPr>
              <a:buNone/>
            </a:pPr>
            <a:endParaRPr lang="en-US" altLang="en-US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William James (1907)</a:t>
            </a:r>
          </a:p>
          <a:p>
            <a:pPr marL="457200" indent="-457200"/>
            <a:r>
              <a:rPr lang="en-US" altLang="en-US" dirty="0">
                <a:latin typeface="+mn-lt"/>
              </a:rPr>
              <a:t>F. C. S. Schiller (1903, 1907)</a:t>
            </a:r>
          </a:p>
          <a:p>
            <a:pPr>
              <a:buNone/>
            </a:pPr>
            <a:endParaRPr lang="en-US" alt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en-US" dirty="0" smtClean="0">
                <a:latin typeface="+mn-lt"/>
                <a:sym typeface="Wingdings" panose="05000000000000000000" pitchFamily="2" charset="2"/>
              </a:rPr>
              <a:t>Concrete experience, </a:t>
            </a:r>
          </a:p>
          <a:p>
            <a:pPr>
              <a:buNone/>
            </a:pPr>
            <a:r>
              <a:rPr lang="en-US" altLang="en-US" dirty="0" smtClean="0">
                <a:latin typeface="+mn-lt"/>
                <a:sym typeface="Wingdings" panose="05000000000000000000" pitchFamily="2" charset="2"/>
              </a:rPr>
              <a:t>    not abstract truth</a:t>
            </a:r>
            <a:endParaRPr lang="en-US" altLang="en-US" dirty="0">
              <a:latin typeface="+mn-lt"/>
            </a:endParaRPr>
          </a:p>
          <a:p>
            <a:pPr marL="457200" indent="-457200"/>
            <a:endParaRPr lang="en-US" altLang="en-US" dirty="0">
              <a:latin typeface="+mn-lt"/>
            </a:endParaRPr>
          </a:p>
          <a:p>
            <a:pPr marL="457200" indent="-457200"/>
            <a:r>
              <a:rPr lang="en-US" altLang="en-US" dirty="0" smtClean="0">
                <a:latin typeface="+mn-lt"/>
              </a:rPr>
              <a:t>Ana </a:t>
            </a:r>
            <a:r>
              <a:rPr lang="en-US" altLang="en-US" dirty="0">
                <a:latin typeface="+mn-lt"/>
              </a:rPr>
              <a:t>Honnacker (2018)</a:t>
            </a:r>
          </a:p>
        </p:txBody>
      </p:sp>
      <p:pic>
        <p:nvPicPr>
          <p:cNvPr id="3074" name="Picture 2" descr="A black and white photograph of James">
            <a:extLst>
              <a:ext uri="{FF2B5EF4-FFF2-40B4-BE49-F238E27FC236}">
                <a16:creationId xmlns:a16="http://schemas.microsoft.com/office/drawing/2014/main" id="{2FCD9F01-1D98-46DD-A9BF-1E59AE90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25" y="1876440"/>
            <a:ext cx="1778729" cy="22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CSSchiller Slosson1917.jpg">
            <a:extLst>
              <a:ext uri="{FF2B5EF4-FFF2-40B4-BE49-F238E27FC236}">
                <a16:creationId xmlns:a16="http://schemas.microsoft.com/office/drawing/2014/main" id="{E95D136A-7F2F-4068-9B56-DB4F20A4B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8" t="4439" r="18487" b="62213"/>
          <a:stretch/>
        </p:blipFill>
        <p:spPr bwMode="auto">
          <a:xfrm>
            <a:off x="10086014" y="1309826"/>
            <a:ext cx="1778730" cy="202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376" b="4543"/>
          <a:stretch/>
        </p:blipFill>
        <p:spPr>
          <a:xfrm>
            <a:off x="8347789" y="4512055"/>
            <a:ext cx="2035576" cy="21744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688200" y="1181160"/>
              <a:ext cx="482364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2360" y="1117440"/>
                <a:ext cx="485532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7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00F3AB-29B8-4380-B132-7D8FDFEB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67" y="471626"/>
            <a:ext cx="1049446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Pragmatic humanism</a:t>
            </a:r>
          </a:p>
          <a:p>
            <a:pPr>
              <a:buNone/>
            </a:pPr>
            <a:endParaRPr lang="en-US" altLang="en-US" sz="24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Human life = multiple conflicting realities</a:t>
            </a:r>
          </a:p>
          <a:p>
            <a:pPr marL="457200" indent="-457200"/>
            <a:endParaRPr lang="en-US" altLang="en-US" sz="24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Knowledge: context-bound</a:t>
            </a:r>
          </a:p>
          <a:p>
            <a:pPr marL="457200" indent="-457200"/>
            <a:endParaRPr lang="en-US" altLang="en-US" sz="24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Paradox, contradiction: normal</a:t>
            </a:r>
          </a:p>
          <a:p>
            <a:pPr marL="457200" indent="-457200"/>
            <a:endParaRPr lang="en-US" altLang="en-US" sz="24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en-US" dirty="0">
                <a:latin typeface="+mn-lt"/>
                <a:sym typeface="Wingdings" panose="05000000000000000000" pitchFamily="2" charset="2"/>
              </a:rPr>
              <a:t>It’s not absolute truth that matters, but guidance for action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en-US" dirty="0">
                <a:latin typeface="+mn-lt"/>
                <a:sym typeface="Wingdings" panose="05000000000000000000" pitchFamily="2" charset="2"/>
              </a:rPr>
              <a:t>Vision of the good: human flourishing (within human limitations)</a:t>
            </a:r>
            <a:endParaRPr lang="en-US" altLang="en-US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F88FE-0953-4DB6-8297-4E17C106B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106" y="1532247"/>
            <a:ext cx="3412894" cy="2940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17" y="1552659"/>
            <a:ext cx="3386071" cy="2920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5067">
            <a:off x="9929255" y="48983"/>
            <a:ext cx="1644333" cy="16834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385660" y="-402912"/>
            <a:ext cx="365761" cy="2103030"/>
            <a:chOff x="9362733" y="5639"/>
            <a:chExt cx="542468" cy="71105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982026-D965-4986-9972-21DD432AA67D}"/>
                </a:ext>
              </a:extLst>
            </p:cNvPr>
            <p:cNvSpPr/>
            <p:nvPr/>
          </p:nvSpPr>
          <p:spPr>
            <a:xfrm rot="17511939" flipV="1">
              <a:off x="6240704" y="3371077"/>
              <a:ext cx="7029935" cy="29905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7F86-B921-415D-B7F8-0CA8DF90B2B2}"/>
                </a:ext>
              </a:extLst>
            </p:cNvPr>
            <p:cNvSpPr/>
            <p:nvPr/>
          </p:nvSpPr>
          <p:spPr>
            <a:xfrm rot="14558318">
              <a:off x="6607905" y="3921009"/>
              <a:ext cx="5950004" cy="44034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8496360" y="1188720"/>
              <a:ext cx="7920" cy="7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0520" y="1125360"/>
                <a:ext cx="39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551040" y="2217600"/>
              <a:ext cx="4618080" cy="38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5200" y="2153880"/>
                <a:ext cx="46497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688200" y="493776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72360" y="487440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1158120" y="4275000"/>
              <a:ext cx="5387760" cy="145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2280" y="4211280"/>
                <a:ext cx="5419440" cy="2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65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46746" y="356831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PH in CSD teaching: American history</a:t>
            </a:r>
          </a:p>
          <a:p>
            <a:pPr>
              <a:buNone/>
            </a:pPr>
            <a:endParaRPr lang="en-US" altLang="en-US" sz="24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American history: 1619 or 1776?</a:t>
            </a:r>
          </a:p>
          <a:p>
            <a:pPr marL="457200" indent="-457200"/>
            <a:r>
              <a:rPr lang="en-US" altLang="en-US" dirty="0">
                <a:latin typeface="+mn-lt"/>
              </a:rPr>
              <a:t>Pragmatic humanism: both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7096E-4DF3-41FC-BF10-3F00AF6C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92" t="17777" b="2930"/>
          <a:stretch/>
        </p:blipFill>
        <p:spPr>
          <a:xfrm>
            <a:off x="2173356" y="3165040"/>
            <a:ext cx="1940515" cy="3569390"/>
          </a:xfrm>
          <a:prstGeom prst="rect">
            <a:avLst/>
          </a:prstGeom>
        </p:spPr>
      </p:pic>
      <p:pic>
        <p:nvPicPr>
          <p:cNvPr id="6" name="Picture 2" descr="U.S. Declaration of Independence full text: What America's ...">
            <a:extLst>
              <a:ext uri="{FF2B5EF4-FFF2-40B4-BE49-F238E27FC236}">
                <a16:creationId xmlns:a16="http://schemas.microsoft.com/office/drawing/2014/main" id="{17F2112D-8F8C-47F1-82F5-5D3C8DD2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08" y="3847792"/>
            <a:ext cx="3635124" cy="242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701600" y="1455480"/>
              <a:ext cx="1074600" cy="655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5760" y="1391760"/>
                <a:ext cx="110628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004440" y="1432440"/>
              <a:ext cx="1417680" cy="739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8600" y="1369080"/>
                <a:ext cx="1449360" cy="8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5105520" y="2644200"/>
              <a:ext cx="1166040" cy="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680" y="2580480"/>
                <a:ext cx="1197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5082480" y="4556880"/>
              <a:ext cx="495720" cy="404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6640" y="4493160"/>
                <a:ext cx="52740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4213800" y="4709160"/>
              <a:ext cx="823320" cy="38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7960" y="4645800"/>
                <a:ext cx="855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4114800" y="4503600"/>
              <a:ext cx="442440" cy="525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98960" y="4439880"/>
                <a:ext cx="47412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5524560" y="4732200"/>
              <a:ext cx="1150920" cy="38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08720" y="4668480"/>
                <a:ext cx="1182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6454080" y="4526280"/>
              <a:ext cx="419400" cy="488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38240" y="4462920"/>
                <a:ext cx="45108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4937760" y="4206240"/>
              <a:ext cx="1158480" cy="1227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21920" y="4142880"/>
                <a:ext cx="1190160" cy="13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4587120" y="4053960"/>
              <a:ext cx="1623600" cy="1341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71280" y="3990240"/>
                <a:ext cx="16552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/>
              <p14:cNvContentPartPr/>
              <p14:nvPr/>
            </p14:nvContentPartPr>
            <p14:xfrm>
              <a:off x="1905120" y="2971800"/>
              <a:ext cx="2674800" cy="3818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9280" y="2908440"/>
                <a:ext cx="2706480" cy="39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/>
              <p14:cNvContentPartPr/>
              <p14:nvPr/>
            </p14:nvContentPartPr>
            <p14:xfrm>
              <a:off x="6400800" y="3710880"/>
              <a:ext cx="4412160" cy="2949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84960" y="3647520"/>
                <a:ext cx="4444200" cy="30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1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138881" y="718691"/>
            <a:ext cx="105308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rgbClr val="44546A"/>
                </a:solidFill>
                <a:latin typeface="Calibri" panose="020F0502020204030204"/>
              </a:rPr>
              <a:t>PH in CSD teaching: Code-switching</a:t>
            </a:r>
            <a:endParaRPr lang="en-US" altLang="en-US" dirty="0">
              <a:latin typeface="+mn-lt"/>
            </a:endParaRPr>
          </a:p>
          <a:p>
            <a:pPr marL="457200" indent="-457200"/>
            <a:endParaRPr lang="en-US" altLang="en-US" dirty="0">
              <a:latin typeface="+mn-lt"/>
            </a:endParaRPr>
          </a:p>
          <a:p>
            <a:pPr marL="457200" indent="-457200"/>
            <a:endParaRPr lang="en-US" altLang="en-US" dirty="0">
              <a:latin typeface="+mn-lt"/>
            </a:endParaRPr>
          </a:p>
          <a:p>
            <a:pPr marL="457200" indent="-457200"/>
            <a:endParaRPr lang="en-US" altLang="en-US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Pragmatic humanist answer: both</a:t>
            </a:r>
          </a:p>
          <a:p>
            <a:pPr>
              <a:buNone/>
            </a:pPr>
            <a:endParaRPr lang="en-US" alt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en-US" dirty="0">
                <a:latin typeface="+mn-lt"/>
                <a:sym typeface="Wingdings" panose="05000000000000000000" pitchFamily="2" charset="2"/>
              </a:rPr>
              <a:t>Work on SAE, value home dialect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en-US" dirty="0">
                <a:latin typeface="+mn-lt"/>
                <a:sym typeface="Wingdings" panose="05000000000000000000" pitchFamily="2" charset="2"/>
              </a:rPr>
              <a:t>Work through feelings of resistance, grief</a:t>
            </a:r>
            <a:endParaRPr lang="en-US" alt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76259-BB5D-43A1-B5CC-BDA90C91A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030" y="2261286"/>
            <a:ext cx="3200400" cy="228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C31485-9449-4E5B-BB0E-AAED4222E157}"/>
              </a:ext>
            </a:extLst>
          </p:cNvPr>
          <p:cNvSpPr/>
          <p:nvPr/>
        </p:nvSpPr>
        <p:spPr>
          <a:xfrm>
            <a:off x="8956437" y="4764812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© Getty Images/</a:t>
            </a:r>
            <a:r>
              <a:rPr lang="en-US" sz="2000" dirty="0" err="1"/>
              <a:t>Creatas</a:t>
            </a:r>
            <a:r>
              <a:rPr lang="en-US" sz="2000" dirty="0"/>
              <a:t> RF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38881" y="1842186"/>
            <a:ext cx="582232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altLang="en-US" dirty="0" smtClean="0">
                <a:latin typeface="+mn-lt"/>
              </a:rPr>
              <a:t>Code-switching</a:t>
            </a:r>
            <a:r>
              <a:rPr lang="en-US" altLang="en-US" dirty="0">
                <a:latin typeface="+mn-lt"/>
              </a:rPr>
              <a:t>: </a:t>
            </a:r>
            <a:r>
              <a:rPr lang="en-US" altLang="en-US" dirty="0" smtClean="0">
                <a:latin typeface="+mn-lt"/>
              </a:rPr>
              <a:t>useful skill or perpetuation of oppression?</a:t>
            </a:r>
            <a:endParaRPr lang="en-US" alt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66080" y="2301120"/>
              <a:ext cx="1829160" cy="30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0240" y="2237760"/>
                <a:ext cx="18612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653480" y="2781360"/>
              <a:ext cx="4709520" cy="137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7640" y="2717640"/>
                <a:ext cx="47412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737360" y="2758320"/>
              <a:ext cx="4496040" cy="114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1520" y="2694960"/>
                <a:ext cx="452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477120" y="3749040"/>
              <a:ext cx="754560" cy="61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1280" y="3685680"/>
                <a:ext cx="786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592640" y="4975920"/>
              <a:ext cx="2286360" cy="6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6800" y="4912200"/>
                <a:ext cx="23180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3916800" y="4983480"/>
              <a:ext cx="3223440" cy="46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00960" y="4920120"/>
                <a:ext cx="3255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645920" y="5021640"/>
              <a:ext cx="2309040" cy="7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30080" y="4957920"/>
                <a:ext cx="2341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3985200" y="4465440"/>
              <a:ext cx="3391200" cy="549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69360" y="4401720"/>
                <a:ext cx="34228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7688520" y="5532120"/>
              <a:ext cx="815760" cy="23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2680" y="5468760"/>
                <a:ext cx="84744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32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120941" y="481574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rgbClr val="44546A"/>
                </a:solidFill>
                <a:latin typeface="Calibri" panose="020F0502020204030204"/>
              </a:rPr>
              <a:t>PH in CSD teaching: Othering and empathy</a:t>
            </a:r>
          </a:p>
          <a:p>
            <a:pPr>
              <a:buNone/>
            </a:pPr>
            <a:endParaRPr lang="en-US" altLang="en-US" sz="16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Empathy for “others” is not naturally part of the human condition (Bloom, 2014, 2016</a:t>
            </a:r>
            <a:r>
              <a:rPr lang="en-US" altLang="en-US" dirty="0" smtClean="0">
                <a:latin typeface="+mn-lt"/>
              </a:rPr>
              <a:t>)</a:t>
            </a:r>
          </a:p>
          <a:p>
            <a:pPr marL="457200" indent="-457200"/>
            <a:r>
              <a:rPr lang="en-US" altLang="en-US" dirty="0" smtClean="0">
                <a:latin typeface="+mn-lt"/>
              </a:rPr>
              <a:t>Critical theory: danger of mutual </a:t>
            </a:r>
            <a:r>
              <a:rPr lang="en-US" altLang="en-US" dirty="0" err="1" smtClean="0">
                <a:latin typeface="+mn-lt"/>
              </a:rPr>
              <a:t>otherizing</a:t>
            </a:r>
            <a:r>
              <a:rPr lang="en-US" altLang="en-US" dirty="0" smtClean="0">
                <a:latin typeface="+mn-lt"/>
              </a:rPr>
              <a:t> of White, BIPOC people</a:t>
            </a:r>
            <a:endParaRPr lang="en-US" altLang="en-US" dirty="0">
              <a:latin typeface="+mn-lt"/>
            </a:endParaRPr>
          </a:p>
          <a:p>
            <a:pPr marL="457200" indent="-457200"/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4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120941" y="349903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rgbClr val="44546A"/>
                </a:solidFill>
                <a:latin typeface="Calibri" panose="020F0502020204030204"/>
              </a:rPr>
              <a:t>PH in CSD teaching: Othering and empathy</a:t>
            </a:r>
          </a:p>
          <a:p>
            <a:pPr>
              <a:buNone/>
            </a:pPr>
            <a:endParaRPr lang="en-US" altLang="en-US" sz="16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Critical theory reading: Chris discovers his White privilege</a:t>
            </a:r>
          </a:p>
          <a:p>
            <a:pPr marL="457200" indent="-457200"/>
            <a:endParaRPr lang="en-US" altLang="en-US" sz="1600" dirty="0">
              <a:latin typeface="+mn-lt"/>
            </a:endParaRPr>
          </a:p>
          <a:p>
            <a:pPr marL="457200" indent="-457200"/>
            <a:r>
              <a:rPr lang="en-US" altLang="en-US" dirty="0">
                <a:latin typeface="+mn-lt"/>
              </a:rPr>
              <a:t>Pragmatic humanist reading:</a:t>
            </a:r>
          </a:p>
          <a:p>
            <a:pPr marL="1200150" lvl="1" indent="-457200"/>
            <a:r>
              <a:rPr lang="en-US" altLang="en-US" dirty="0">
                <a:latin typeface="+mn-lt"/>
              </a:rPr>
              <a:t>Yes, discovery of White privilege; </a:t>
            </a:r>
            <a:r>
              <a:rPr lang="en-US" altLang="en-US" b="1" i="1" dirty="0">
                <a:latin typeface="+mn-lt"/>
              </a:rPr>
              <a:t>also:</a:t>
            </a:r>
          </a:p>
          <a:p>
            <a:pPr marL="1200150" lvl="1" indent="-457200"/>
            <a:r>
              <a:rPr lang="en-US" altLang="en-US" dirty="0">
                <a:latin typeface="+mn-lt"/>
              </a:rPr>
              <a:t>Vulnerable disclosures</a:t>
            </a:r>
          </a:p>
          <a:p>
            <a:pPr marL="1200150" lvl="1" indent="-457200"/>
            <a:r>
              <a:rPr lang="en-US" altLang="en-US" dirty="0">
                <a:latin typeface="+mn-lt"/>
              </a:rPr>
              <a:t>Struggle to see and to be seen</a:t>
            </a:r>
          </a:p>
          <a:p>
            <a:pPr marL="1200150" lvl="1" indent="-457200"/>
            <a:r>
              <a:rPr lang="en-US" altLang="en-US" dirty="0">
                <a:latin typeface="+mn-lt"/>
              </a:rPr>
              <a:t>Finding common ground across different life-worlds</a:t>
            </a:r>
          </a:p>
          <a:p>
            <a:pPr marL="1200150" lvl="1" indent="-457200"/>
            <a:r>
              <a:rPr lang="en-US" altLang="en-US" dirty="0">
                <a:latin typeface="+mn-lt"/>
              </a:rPr>
              <a:t>Building </a:t>
            </a:r>
            <a:r>
              <a:rPr lang="en-US" altLang="en-US" dirty="0" smtClean="0">
                <a:latin typeface="+mn-lt"/>
              </a:rPr>
              <a:t>relationships, something new—</a:t>
            </a:r>
            <a:r>
              <a:rPr lang="en-US" altLang="en-US" b="1" dirty="0" smtClean="0">
                <a:latin typeface="+mn-lt"/>
              </a:rPr>
              <a:t>together</a:t>
            </a:r>
            <a:endParaRPr lang="en-US" altLang="en-US" b="1" dirty="0">
              <a:latin typeface="+mn-lt"/>
            </a:endParaRPr>
          </a:p>
          <a:p>
            <a:pPr marL="457200" lvl="1" indent="-457200">
              <a:buChar char="•"/>
            </a:pPr>
            <a:r>
              <a:rPr lang="en-US" altLang="en-US" sz="3200" dirty="0">
                <a:latin typeface="+mn-lt"/>
              </a:rPr>
              <a:t>Room for encounter </a:t>
            </a:r>
            <a:r>
              <a:rPr lang="en-US" altLang="en-US" sz="3200" dirty="0">
                <a:latin typeface="+mn-lt"/>
                <a:sym typeface="Wingdings" panose="05000000000000000000" pitchFamily="2" charset="2"/>
              </a:rPr>
              <a:t> empathy  change</a:t>
            </a:r>
            <a:endParaRPr lang="en-US" altLang="en-US" sz="3200" dirty="0">
              <a:latin typeface="+mn-lt"/>
            </a:endParaRPr>
          </a:p>
          <a:p>
            <a:pPr marL="457200" indent="-457200"/>
            <a:endParaRPr lang="en-US" alt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A387A-850F-4406-9735-C16A3DE52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008" y="2336842"/>
            <a:ext cx="3902992" cy="17559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778240" y="1897560"/>
              <a:ext cx="945360" cy="9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2400" y="1833840"/>
                <a:ext cx="9770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516320" y="2430720"/>
              <a:ext cx="1547280" cy="69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0480" y="2367360"/>
                <a:ext cx="15789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076640" y="1943280"/>
              <a:ext cx="1440720" cy="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0800" y="1879560"/>
                <a:ext cx="1472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2979360" y="3817800"/>
              <a:ext cx="3924720" cy="38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63520" y="3754080"/>
                <a:ext cx="39564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2385000" y="5859720"/>
              <a:ext cx="7185960" cy="175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9160" y="5796360"/>
                <a:ext cx="72176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1341000" y="3977640"/>
              <a:ext cx="899640" cy="2126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25160" y="3914280"/>
                <a:ext cx="931320" cy="22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3048120" y="3718440"/>
              <a:ext cx="3878640" cy="99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32280" y="3655080"/>
                <a:ext cx="39106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1684080" y="4975920"/>
              <a:ext cx="525960" cy="1090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68240" y="4912200"/>
                <a:ext cx="557640" cy="12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3177360" y="6454080"/>
              <a:ext cx="1905480" cy="38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1520" y="6390720"/>
                <a:ext cx="1937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5478840" y="6446520"/>
              <a:ext cx="1890000" cy="53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63000" y="6383160"/>
                <a:ext cx="1921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7650360" y="6484680"/>
              <a:ext cx="1318680" cy="30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34520" y="6420960"/>
                <a:ext cx="1350360" cy="1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2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206229" y="2406315"/>
            <a:ext cx="1043265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altLang="en-US" sz="4400" dirty="0" smtClean="0">
                <a:solidFill>
                  <a:schemeClr val="tx2"/>
                </a:solidFill>
                <a:latin typeface="+mn-lt"/>
              </a:rPr>
              <a:t>. </a:t>
            </a: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A Q&amp;A with a Black educator &amp; counselor</a:t>
            </a:r>
          </a:p>
        </p:txBody>
      </p:sp>
    </p:spTree>
    <p:extLst>
      <p:ext uri="{BB962C8B-B14F-4D97-AF65-F5344CB8AC3E}">
        <p14:creationId xmlns:p14="http://schemas.microsoft.com/office/powerpoint/2010/main" val="13141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46746" y="654256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Disclosures </a:t>
            </a:r>
          </a:p>
          <a:p>
            <a:pPr>
              <a:buNone/>
            </a:pPr>
            <a:endParaRPr lang="en-US" altLang="en-US" sz="2400" dirty="0">
              <a:latin typeface="+mn-lt"/>
            </a:endParaRPr>
          </a:p>
          <a:p>
            <a:pPr>
              <a:buNone/>
            </a:pPr>
            <a:endParaRPr lang="en-US" altLang="en-US" dirty="0">
              <a:latin typeface="+mn-lt"/>
            </a:endParaRPr>
          </a:p>
          <a:p>
            <a:pPr>
              <a:buNone/>
            </a:pPr>
            <a:r>
              <a:rPr lang="en-US" altLang="en-US" dirty="0">
                <a:latin typeface="+mn-lt"/>
              </a:rPr>
              <a:t>All of us work in institutions of higher education that pay us for this work</a:t>
            </a:r>
          </a:p>
          <a:p>
            <a:pPr>
              <a:buNone/>
            </a:pPr>
            <a:endParaRPr lang="en-US" altLang="en-US" dirty="0">
              <a:latin typeface="+mn-lt"/>
            </a:endParaRPr>
          </a:p>
          <a:p>
            <a:pPr>
              <a:buNone/>
            </a:pPr>
            <a:endParaRPr lang="en-US" altLang="en-US" dirty="0">
              <a:latin typeface="+mn-lt"/>
            </a:endParaRPr>
          </a:p>
          <a:p>
            <a:pPr>
              <a:buNone/>
            </a:pPr>
            <a:r>
              <a:rPr lang="en-US" altLang="en-US" dirty="0">
                <a:latin typeface="+mn-lt"/>
              </a:rPr>
              <a:t>Ana has written a book that is our primary reference</a:t>
            </a:r>
          </a:p>
        </p:txBody>
      </p:sp>
    </p:spTree>
    <p:extLst>
      <p:ext uri="{BB962C8B-B14F-4D97-AF65-F5344CB8AC3E}">
        <p14:creationId xmlns:p14="http://schemas.microsoft.com/office/powerpoint/2010/main" val="18750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138881" y="2319629"/>
            <a:ext cx="105308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44546A"/>
                </a:solidFill>
                <a:latin typeface="Calibri" panose="020F0502020204030204"/>
              </a:rPr>
              <a:t>You endorse critical theory. Yet you say pragmatic humanism </a:t>
            </a:r>
            <a:r>
              <a:rPr lang="en-US" altLang="en-US" sz="4400" dirty="0">
                <a:solidFill>
                  <a:srgbClr val="44546A"/>
                </a:solidFill>
                <a:latin typeface="Calibri" panose="020F0502020204030204"/>
              </a:rPr>
              <a:t>has value. Can you say more about that</a:t>
            </a:r>
            <a:r>
              <a:rPr lang="en-US" altLang="en-US" sz="4400" dirty="0" smtClean="0">
                <a:solidFill>
                  <a:srgbClr val="44546A"/>
                </a:solidFill>
                <a:latin typeface="Calibri" panose="020F0502020204030204"/>
              </a:rPr>
              <a:t>?</a:t>
            </a:r>
            <a:endParaRPr lang="en-US" altLang="en-US" sz="4400" dirty="0">
              <a:solidFill>
                <a:srgbClr val="44546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38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566057" y="2435744"/>
            <a:ext cx="1126308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44546A"/>
                </a:solidFill>
                <a:latin typeface="Calibri" panose="020F0502020204030204"/>
              </a:rPr>
              <a:t>What are the struggles you have observed in White people grappling with racism?</a:t>
            </a:r>
            <a:endParaRPr lang="en-US" altLang="en-US" sz="4400" dirty="0">
              <a:solidFill>
                <a:srgbClr val="44546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14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138881" y="2653458"/>
            <a:ext cx="105308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44546A"/>
                </a:solidFill>
                <a:latin typeface="Calibri" panose="020F0502020204030204"/>
              </a:rPr>
              <a:t>What </a:t>
            </a:r>
            <a:r>
              <a:rPr lang="en-US" altLang="en-US" sz="4400" dirty="0">
                <a:solidFill>
                  <a:srgbClr val="44546A"/>
                </a:solidFill>
                <a:latin typeface="Calibri" panose="020F0502020204030204"/>
              </a:rPr>
              <a:t>is your </a:t>
            </a:r>
            <a:r>
              <a:rPr lang="en-US" altLang="en-US" sz="4400" dirty="0" smtClean="0">
                <a:solidFill>
                  <a:srgbClr val="44546A"/>
                </a:solidFill>
                <a:latin typeface="Calibri" panose="020F0502020204030204"/>
              </a:rPr>
              <a:t>view of </a:t>
            </a:r>
            <a:r>
              <a:rPr lang="en-US" altLang="en-US" sz="4400" dirty="0">
                <a:solidFill>
                  <a:srgbClr val="44546A"/>
                </a:solidFill>
                <a:latin typeface="Calibri" panose="020F0502020204030204"/>
              </a:rPr>
              <a:t>code-switching</a:t>
            </a:r>
            <a:r>
              <a:rPr lang="en-US" altLang="en-US" sz="4400" dirty="0" smtClean="0">
                <a:solidFill>
                  <a:srgbClr val="44546A"/>
                </a:solidFill>
                <a:latin typeface="Calibri" panose="020F0502020204030204"/>
              </a:rPr>
              <a:t>?</a:t>
            </a:r>
            <a:endParaRPr lang="en-US" altLang="en-US" sz="4400" dirty="0">
              <a:solidFill>
                <a:srgbClr val="44546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10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43345" y="2761773"/>
            <a:ext cx="105308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44546A"/>
                </a:solidFill>
                <a:latin typeface="Calibri" panose="020F0502020204030204"/>
              </a:rPr>
              <a:t>Thank you!—and feel free to reach out!</a:t>
            </a:r>
            <a:endParaRPr lang="en-US" altLang="en-US" sz="4400" dirty="0">
              <a:solidFill>
                <a:srgbClr val="44546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3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3B9F29-0459-49B1-94DB-286F43A05E5D}"/>
              </a:ext>
            </a:extLst>
          </p:cNvPr>
          <p:cNvSpPr txBox="1"/>
          <p:nvPr/>
        </p:nvSpPr>
        <p:spPr>
          <a:xfrm>
            <a:off x="1256145" y="218808"/>
            <a:ext cx="9679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7E838-28C5-4172-8CE7-FC5EF615D4A8}"/>
              </a:ext>
            </a:extLst>
          </p:cNvPr>
          <p:cNvSpPr txBox="1"/>
          <p:nvPr/>
        </p:nvSpPr>
        <p:spPr>
          <a:xfrm>
            <a:off x="463639" y="1088628"/>
            <a:ext cx="11616743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Adorno,  T.  W.  (1951). 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Minima  </a:t>
            </a:r>
            <a:r>
              <a:rPr lang="en-US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Moralia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 </a:t>
            </a:r>
            <a:r>
              <a:rPr lang="en-US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Reflexionen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</a:t>
            </a:r>
            <a:r>
              <a:rPr lang="en-US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aus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dem  </a:t>
            </a:r>
            <a:r>
              <a:rPr lang="en-US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beschädigten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Leben 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[Minimal morals. Reflections from the damaged life].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Suhrkamp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American  Speech-Language-Hearing  Association  (n.d.). 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Cultural competence(Practice portal).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3"/>
              </a:rPr>
              <a:t>www.asha.org/Practice-Portal/Professional-Issues/Cultural-Competence</a:t>
            </a:r>
            <a:r>
              <a:rPr lang="en-US" sz="16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3"/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457200" marR="0" indent="-457200">
              <a:spcAft>
                <a:spcPts val="80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Berman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S. (2018).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Why identity politics benefits the right more than the left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. The Guardian. </a:t>
            </a:r>
            <a:r>
              <a:rPr lang="en-US" sz="1600" dirty="0">
                <a:effectLst/>
                <a:ea typeface="Times New Roman" panose="02020603050405020304" pitchFamily="18" charset="0"/>
                <a:hlinkClick r:id="rId4"/>
              </a:rPr>
              <a:t>https://</a:t>
            </a:r>
            <a:r>
              <a:rPr lang="en-US" sz="1600" dirty="0" smtClean="0">
                <a:effectLst/>
                <a:ea typeface="Times New Roman" panose="02020603050405020304" pitchFamily="18" charset="0"/>
                <a:hlinkClick r:id="rId4"/>
              </a:rPr>
              <a:t>www.theguardian.com/commentisfree/2018/jul/14/identity-politics-right-left-trump-racism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457200" marR="0" indent="-457200"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</a:rPr>
              <a:t>Bloom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P. (2014).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Just Babies: The Origins of Good and Evil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. Broadway Books.</a:t>
            </a:r>
          </a:p>
          <a:p>
            <a:pPr marL="457200" marR="0" indent="-457200">
              <a:spcAft>
                <a:spcPts val="800"/>
              </a:spcAft>
            </a:pPr>
            <a:r>
              <a:rPr lang="en-US" sz="1600" dirty="0" smtClean="0">
                <a:effectLst/>
                <a:ea typeface="Times New Roman" panose="02020603050405020304" pitchFamily="18" charset="0"/>
              </a:rPr>
              <a:t>Bloom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P. (2016).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Against empathy: the case for rational compassion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. Vintage.</a:t>
            </a: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Crenshaw, K., </a:t>
            </a: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Gotanda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, N., Peller, G., &amp; Thomas, K (1996). </a:t>
            </a:r>
            <a:r>
              <a:rPr lang="en-US" sz="1600" i="1" dirty="0">
                <a:solidFill>
                  <a:srgbClr val="000000"/>
                </a:solidFill>
                <a:ea typeface="Calibri" panose="020F0502020204030204" pitchFamily="34" charset="0"/>
              </a:rPr>
              <a:t>Critical race theory: The key writings that formed the movement.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The New Press.</a:t>
            </a: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Delgado, R. &amp; </a:t>
            </a: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Stefancic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, J. (2017). </a:t>
            </a:r>
            <a:r>
              <a:rPr lang="en-US" sz="1600" i="1" dirty="0">
                <a:solidFill>
                  <a:srgbClr val="000000"/>
                </a:solidFill>
                <a:ea typeface="Calibri" panose="020F0502020204030204" pitchFamily="34" charset="0"/>
              </a:rPr>
              <a:t>Critical race theory: An introduction.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New York University Press.</a:t>
            </a: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600" dirty="0" err="1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Egede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 L.  E.  (2006). Race, ethnicity, culture,  and disparities  in health  care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Journal  of  General Internal Medicine, 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21(6), 667–669.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doi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10.1111/j.1525-1497.2006.0512.x 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French,  D.  (2020a,  September  9).  Why  is  so  much  diversity  training  radical  and  weird? 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Dispatch.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5"/>
              </a:rPr>
              <a:t>https://frenchpress.thedispatch.com/p/why-is-so-much-diversity-training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457200" marR="0" indent="-457200">
              <a:spcAft>
                <a:spcPts val="800"/>
              </a:spcAft>
            </a:pPr>
            <a:r>
              <a:rPr lang="en-US" sz="1600" dirty="0">
                <a:effectLst/>
                <a:ea typeface="Times New Roman" panose="02020603050405020304" pitchFamily="18" charset="0"/>
              </a:rPr>
              <a:t>Goldberg, M. (2021).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The Book That Should Change How Progressives Talk About Race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. The New York Times. </a:t>
            </a:r>
            <a:r>
              <a:rPr lang="en-US" sz="1600" dirty="0">
                <a:effectLst/>
                <a:ea typeface="Times New Roman" panose="02020603050405020304" pitchFamily="18" charset="0"/>
                <a:hlinkClick r:id="rId6"/>
              </a:rPr>
              <a:t>https://</a:t>
            </a:r>
            <a:r>
              <a:rPr lang="en-US" sz="1600" dirty="0" smtClean="0">
                <a:effectLst/>
                <a:ea typeface="Times New Roman" panose="02020603050405020304" pitchFamily="18" charset="0"/>
                <a:hlinkClick r:id="rId6"/>
              </a:rPr>
              <a:t>www.nytimes.com/2021/02/19/opinion/heather-mcghee-racism.html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457200" marR="0" indent="-457200">
              <a:spcAft>
                <a:spcPts val="800"/>
              </a:spcAft>
            </a:pPr>
            <a:r>
              <a:rPr lang="en-US" sz="1600" dirty="0" smtClean="0">
                <a:effectLst/>
                <a:ea typeface="Times New Roman" panose="02020603050405020304" pitchFamily="18" charset="0"/>
              </a:rPr>
              <a:t>Honnacker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A. (2018).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Pragmatic humanism revisited: an essay on making the world a home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. Palgrave Macmillan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3B9F29-0459-49B1-94DB-286F43A05E5D}"/>
              </a:ext>
            </a:extLst>
          </p:cNvPr>
          <p:cNvSpPr txBox="1"/>
          <p:nvPr/>
        </p:nvSpPr>
        <p:spPr>
          <a:xfrm>
            <a:off x="1509429" y="154414"/>
            <a:ext cx="9679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7E838-28C5-4172-8CE7-FC5EF615D4A8}"/>
              </a:ext>
            </a:extLst>
          </p:cNvPr>
          <p:cNvSpPr txBox="1"/>
          <p:nvPr/>
        </p:nvSpPr>
        <p:spPr>
          <a:xfrm>
            <a:off x="656823" y="888522"/>
            <a:ext cx="11384923" cy="625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marR="0" indent="-457200">
              <a:spcBef>
                <a:spcPts val="0"/>
              </a:spcBef>
              <a:spcAft>
                <a:spcPts val="800"/>
              </a:spcAft>
              <a:defRPr sz="1400">
                <a:solidFill>
                  <a:srgbClr val="000000"/>
                </a:solidFill>
                <a:effectLst/>
                <a:ea typeface="Calibri" panose="020F0502020204030204" pitchFamily="34" charset="0"/>
              </a:defRPr>
            </a:lvl1pPr>
          </a:lstStyle>
          <a:p>
            <a:r>
              <a:rPr lang="en-US" sz="1600" dirty="0" err="1"/>
              <a:t>Horkheimer</a:t>
            </a:r>
            <a:r>
              <a:rPr lang="en-US" sz="1600" dirty="0"/>
              <a:t>, M., &amp; Adorno, T. W. (1947). </a:t>
            </a:r>
            <a:r>
              <a:rPr lang="en-US" sz="1600" i="1" dirty="0" err="1"/>
              <a:t>Dialektik</a:t>
            </a:r>
            <a:r>
              <a:rPr lang="en-US" sz="1600" i="1" dirty="0"/>
              <a:t> der </a:t>
            </a:r>
            <a:r>
              <a:rPr lang="en-US" sz="1600" i="1" dirty="0" err="1"/>
              <a:t>Aufklärung</a:t>
            </a:r>
            <a:r>
              <a:rPr lang="en-US" sz="1600" i="1" dirty="0"/>
              <a:t>: </a:t>
            </a:r>
            <a:r>
              <a:rPr lang="en-US" sz="1600" i="1" dirty="0" err="1"/>
              <a:t>Philosophische</a:t>
            </a:r>
            <a:r>
              <a:rPr lang="en-US" sz="1600" i="1" dirty="0"/>
              <a:t> </a:t>
            </a:r>
            <a:r>
              <a:rPr lang="en-US" sz="1600" i="1" dirty="0" err="1"/>
              <a:t>Fragmente</a:t>
            </a:r>
            <a:r>
              <a:rPr lang="en-US" sz="1600" dirty="0"/>
              <a:t> [Dialectics of enlightenment: Philosophical fragments]. </a:t>
            </a:r>
            <a:r>
              <a:rPr lang="en-US" sz="1600" dirty="0" err="1"/>
              <a:t>Querido</a:t>
            </a:r>
            <a:r>
              <a:rPr lang="en-US" sz="1600" dirty="0"/>
              <a:t>.</a:t>
            </a:r>
          </a:p>
          <a:p>
            <a:r>
              <a:rPr lang="en-US" sz="1600" dirty="0"/>
              <a:t>James, W. (1979/1907). </a:t>
            </a:r>
            <a:r>
              <a:rPr lang="en-US" sz="1600" i="1" dirty="0"/>
              <a:t>Pragmatism. A new name for some old ways of thinking. The Works of William James Vol. 8.</a:t>
            </a:r>
            <a:r>
              <a:rPr lang="en-US" sz="1600" dirty="0"/>
              <a:t> Harvard University Press .</a:t>
            </a:r>
          </a:p>
          <a:p>
            <a:r>
              <a:rPr lang="en-US" sz="1600" dirty="0" smtClean="0"/>
              <a:t>Johnson</a:t>
            </a:r>
            <a:r>
              <a:rPr lang="en-US" sz="1600" dirty="0"/>
              <a:t>, R. L., </a:t>
            </a:r>
            <a:r>
              <a:rPr lang="en-US" sz="1600" dirty="0" err="1"/>
              <a:t>Roter</a:t>
            </a:r>
            <a:r>
              <a:rPr lang="en-US" sz="1600" dirty="0"/>
              <a:t>, D., Powe, N. R., &amp; Cooper, L. A. (2004). Patient race/ethnicity and quality of patient–physician communication during medical visits. </a:t>
            </a:r>
            <a:r>
              <a:rPr lang="en-US" sz="1600" i="1" dirty="0"/>
              <a:t>American  Journal  of  Public Health, 94(12), </a:t>
            </a:r>
            <a:r>
              <a:rPr lang="en-US" sz="1600" dirty="0"/>
              <a:t>2084–2090. </a:t>
            </a:r>
            <a:r>
              <a:rPr lang="en-US" sz="1600" dirty="0">
                <a:hlinkClick r:id="rId3"/>
              </a:rPr>
              <a:t>https://doi.org/10.2105/ajph.94.12.2084</a:t>
            </a:r>
            <a:endParaRPr lang="en-US" sz="1600" dirty="0"/>
          </a:p>
          <a:p>
            <a:r>
              <a:rPr lang="en-US" sz="1600" dirty="0"/>
              <a:t>Johnson, R. L., </a:t>
            </a:r>
            <a:r>
              <a:rPr lang="en-US" sz="1600" dirty="0" err="1"/>
              <a:t>Saha</a:t>
            </a:r>
            <a:r>
              <a:rPr lang="en-US" sz="1600" dirty="0"/>
              <a:t>, S., Arbelaez, J. J., Beach, M. C., &amp; Cooper, L. A. (2004). Racial and ethnic differences in patient perceptions of bias and cultural competence in health care. </a:t>
            </a:r>
            <a:r>
              <a:rPr lang="en-US" sz="1600" i="1" dirty="0"/>
              <a:t>Journal of    General    Internal    Medicine,    19(2),    </a:t>
            </a:r>
            <a:r>
              <a:rPr lang="en-US" sz="1600" dirty="0"/>
              <a:t>101–110.    </a:t>
            </a:r>
            <a:r>
              <a:rPr lang="en-US" sz="1600" dirty="0">
                <a:hlinkClick r:id="rId4"/>
              </a:rPr>
              <a:t>https://doi.org/10.1111/j.1525-4801497.2004.30262.x</a:t>
            </a:r>
            <a:endParaRPr lang="en-US" sz="1600" dirty="0"/>
          </a:p>
          <a:p>
            <a:r>
              <a:rPr lang="en-US" sz="1600" dirty="0"/>
              <a:t>Lopez, G. (2016). </a:t>
            </a:r>
            <a:r>
              <a:rPr lang="en-US" sz="1600" i="1" dirty="0"/>
              <a:t>Research says there are ways to reduce racial bias. Calling people racist isn't one of them. </a:t>
            </a:r>
            <a:r>
              <a:rPr lang="en-US" sz="1600" dirty="0"/>
              <a:t>Vox.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www.vox.com/identities/2016/11/15/13595508/racism-research-study-trump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err="1"/>
              <a:t>Luterman</a:t>
            </a:r>
            <a:r>
              <a:rPr lang="en-US" sz="1600" dirty="0"/>
              <a:t>, D. (2016). </a:t>
            </a:r>
            <a:r>
              <a:rPr lang="en-US" sz="1600" i="1" dirty="0"/>
              <a:t>Counseling persons with communication disorders and their families. </a:t>
            </a:r>
            <a:r>
              <a:rPr lang="en-US" sz="1600" dirty="0"/>
              <a:t>PRO-ED.</a:t>
            </a:r>
          </a:p>
          <a:p>
            <a:r>
              <a:rPr lang="en-US" sz="1600" dirty="0" smtClean="0"/>
              <a:t>Robinson</a:t>
            </a:r>
            <a:r>
              <a:rPr lang="en-US" sz="1600" dirty="0"/>
              <a:t>, G. C.,&amp; Norton, P. C. (2019). A decade of disproportionality: A state-level analysis of African  American students enrolled  in  the primary disability category  of speech or language impairment. </a:t>
            </a:r>
            <a:r>
              <a:rPr lang="en-US" sz="1600" i="1" dirty="0"/>
              <a:t>Language, Speech, and Hearing Services in Schools, 50</a:t>
            </a:r>
            <a:r>
              <a:rPr lang="en-US" sz="1600" i="1" dirty="0" smtClean="0"/>
              <a:t>, </a:t>
            </a:r>
            <a:r>
              <a:rPr lang="en-US" sz="1600" dirty="0" smtClean="0"/>
              <a:t>267–282</a:t>
            </a:r>
            <a:r>
              <a:rPr lang="en-US" sz="1600" dirty="0"/>
              <a:t>.</a:t>
            </a:r>
          </a:p>
          <a:p>
            <a:r>
              <a:rPr lang="en-US" sz="1600" dirty="0"/>
              <a:t>Schiller, F. C. S. (1903). </a:t>
            </a:r>
            <a:r>
              <a:rPr lang="en-US" sz="1600" i="1" dirty="0"/>
              <a:t>Humanism. </a:t>
            </a:r>
            <a:r>
              <a:rPr lang="en-US" sz="1600" dirty="0"/>
              <a:t>Philosophical Essays. Macmillan and Co.</a:t>
            </a:r>
          </a:p>
          <a:p>
            <a:r>
              <a:rPr lang="en-US" sz="1600" dirty="0"/>
              <a:t>Schiller, F. C. S. (1907). </a:t>
            </a:r>
            <a:r>
              <a:rPr lang="en-US" sz="1600" i="1" dirty="0"/>
              <a:t>Studies in humanism. </a:t>
            </a:r>
            <a:r>
              <a:rPr lang="en-US" sz="1600" dirty="0"/>
              <a:t>Macmillan and Co.</a:t>
            </a:r>
          </a:p>
          <a:p>
            <a:r>
              <a:rPr lang="en-US" sz="1600" dirty="0"/>
              <a:t>Shen, M. J., Peterson, E. B., Costas-</a:t>
            </a:r>
            <a:r>
              <a:rPr lang="en-US" sz="1600" dirty="0" err="1"/>
              <a:t>Muñiz</a:t>
            </a:r>
            <a:r>
              <a:rPr lang="en-US" sz="1600" dirty="0"/>
              <a:t>, R., Hernandez, M. H., Jewell, S. T., </a:t>
            </a:r>
            <a:r>
              <a:rPr lang="en-US" sz="1600" dirty="0" err="1"/>
              <a:t>Matsoukas</a:t>
            </a:r>
            <a:r>
              <a:rPr lang="en-US" sz="1600" dirty="0"/>
              <a:t>, K., &amp; </a:t>
            </a:r>
            <a:r>
              <a:rPr lang="en-US" sz="1600" dirty="0" err="1"/>
              <a:t>Bylund</a:t>
            </a:r>
            <a:r>
              <a:rPr lang="en-US" sz="1600" dirty="0"/>
              <a:t>,  C.  L.  (2018).  The effects  of race  and racial concordance  on patient-physician communication: A systematic review of the literature. </a:t>
            </a:r>
            <a:r>
              <a:rPr lang="en-US" sz="1600" i="1" dirty="0"/>
              <a:t>Journal of Racial and Ethnic Health Disparities, 5(1), </a:t>
            </a:r>
            <a:r>
              <a:rPr lang="en-US" sz="1600" dirty="0"/>
              <a:t>117–140. </a:t>
            </a:r>
            <a:r>
              <a:rPr lang="en-US" sz="1600" dirty="0">
                <a:hlinkClick r:id="rId6"/>
              </a:rPr>
              <a:t>https://doi.org/10.1007/s40615-017-0350-4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59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3B9F29-0459-49B1-94DB-286F43A05E5D}"/>
              </a:ext>
            </a:extLst>
          </p:cNvPr>
          <p:cNvSpPr txBox="1"/>
          <p:nvPr/>
        </p:nvSpPr>
        <p:spPr>
          <a:xfrm>
            <a:off x="1256145" y="424870"/>
            <a:ext cx="9679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7E838-28C5-4172-8CE7-FC5EF615D4A8}"/>
              </a:ext>
            </a:extLst>
          </p:cNvPr>
          <p:cNvSpPr txBox="1"/>
          <p:nvPr/>
        </p:nvSpPr>
        <p:spPr>
          <a:xfrm>
            <a:off x="734096" y="1529161"/>
            <a:ext cx="11127346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marR="0" indent="-457200">
              <a:spcBef>
                <a:spcPts val="0"/>
              </a:spcBef>
              <a:spcAft>
                <a:spcPts val="800"/>
              </a:spcAft>
              <a:defRPr sz="1400">
                <a:solidFill>
                  <a:srgbClr val="000000"/>
                </a:solidFill>
                <a:effectLst/>
                <a:ea typeface="Calibri" panose="020F0502020204030204" pitchFamily="34" charset="0"/>
              </a:defRPr>
            </a:lvl1pPr>
          </a:lstStyle>
          <a:p>
            <a:r>
              <a:rPr lang="en-US" sz="1600" dirty="0"/>
              <a:t>Spooner,  K.  K.,  </a:t>
            </a:r>
            <a:r>
              <a:rPr lang="en-US" sz="1600" dirty="0" err="1"/>
              <a:t>Salemi</a:t>
            </a:r>
            <a:r>
              <a:rPr lang="en-US" sz="1600" dirty="0"/>
              <a:t>,  J.  L.,  </a:t>
            </a:r>
            <a:r>
              <a:rPr lang="en-US" sz="1600" dirty="0" err="1"/>
              <a:t>Salihu</a:t>
            </a:r>
            <a:r>
              <a:rPr lang="en-US" sz="1600" dirty="0"/>
              <a:t>,  H.  M.,  &amp;  </a:t>
            </a:r>
            <a:r>
              <a:rPr lang="en-US" sz="1600" dirty="0" err="1"/>
              <a:t>Zoorob</a:t>
            </a:r>
            <a:r>
              <a:rPr lang="en-US" sz="1600" dirty="0"/>
              <a:t>,  R.  J.  (2016).  Disparities  in  perceived patient–provider  communication  quality  in  the  United  States:  Trends  and  correlates. </a:t>
            </a:r>
            <a:r>
              <a:rPr lang="en-US" sz="1600" i="1" dirty="0"/>
              <a:t>Patient Education and Counseling, 99(5), </a:t>
            </a:r>
            <a:r>
              <a:rPr lang="en-US" sz="1600" dirty="0"/>
              <a:t>844–854.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doi.org/10.1016/j.pec.2015.12.007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err="1" smtClean="0"/>
              <a:t>Tervalon</a:t>
            </a:r>
            <a:r>
              <a:rPr lang="en-US" sz="1600" dirty="0"/>
              <a:t>, M., &amp; Murray-García, J. (1998). Cultural humility versus cultural competence: A critical distinction in defining physician training outcomes in multicultural education. </a:t>
            </a:r>
            <a:r>
              <a:rPr lang="en-US" sz="1600" i="1" dirty="0"/>
              <a:t>Journal of Health Care for the Poor and Underserved, 9(2), </a:t>
            </a:r>
            <a:r>
              <a:rPr lang="en-US" sz="1600" dirty="0"/>
              <a:t>117–125. </a:t>
            </a:r>
            <a:r>
              <a:rPr lang="en-US" sz="1600" dirty="0">
                <a:hlinkClick r:id="rId4"/>
              </a:rPr>
              <a:t>https://doi.org/10.1353/hpu.2010.0233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79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46746" y="537524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chemeClr val="tx2"/>
                </a:solidFill>
                <a:latin typeface="+mn-lt"/>
              </a:rPr>
              <a:t>Goal  </a:t>
            </a:r>
            <a:endParaRPr lang="en-US" altLang="en-US" sz="4400" dirty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endParaRPr lang="en-US" altLang="en-US" sz="1600" dirty="0">
              <a:latin typeface="+mn-lt"/>
            </a:endParaRPr>
          </a:p>
          <a:p>
            <a:pPr marL="514350" indent="-514350"/>
            <a:endParaRPr lang="en-US" altLang="en-US" dirty="0">
              <a:latin typeface="+mn-lt"/>
            </a:endParaRPr>
          </a:p>
          <a:p>
            <a:pPr marL="514350" indent="-514350"/>
            <a:r>
              <a:rPr lang="en-US" altLang="en-US" dirty="0">
                <a:latin typeface="+mn-lt"/>
              </a:rPr>
              <a:t>Post summer 2020, </a:t>
            </a:r>
            <a:r>
              <a:rPr lang="en-US" altLang="en-US" dirty="0" smtClean="0">
                <a:latin typeface="+mn-lt"/>
              </a:rPr>
              <a:t>a robust </a:t>
            </a:r>
            <a:r>
              <a:rPr lang="en-US" altLang="en-US" dirty="0">
                <a:latin typeface="+mn-lt"/>
              </a:rPr>
              <a:t>push for anti-racist work in CSD and CSD teaching</a:t>
            </a:r>
          </a:p>
          <a:p>
            <a:pPr marL="514350" indent="-514350"/>
            <a:endParaRPr lang="en-US" altLang="en-US" dirty="0">
              <a:latin typeface="+mn-lt"/>
            </a:endParaRPr>
          </a:p>
          <a:p>
            <a:pPr marL="514350" indent="-514350"/>
            <a:r>
              <a:rPr lang="en-US" altLang="en-US" dirty="0">
                <a:latin typeface="+mn-lt"/>
              </a:rPr>
              <a:t>Our goal: a note of caution and a suggestion</a:t>
            </a:r>
          </a:p>
          <a:p>
            <a:pPr marL="1257300" lvl="1" indent="-514350"/>
            <a:r>
              <a:rPr lang="en-US" altLang="en-US" dirty="0">
                <a:latin typeface="+mn-lt"/>
              </a:rPr>
              <a:t>Caution: re: critical theory as main framework</a:t>
            </a:r>
          </a:p>
          <a:p>
            <a:pPr marL="1257300" lvl="1" indent="-514350"/>
            <a:r>
              <a:rPr lang="en-US" altLang="en-US" dirty="0">
                <a:latin typeface="+mn-lt"/>
              </a:rPr>
              <a:t>Suggestion: pragmatic humanism</a:t>
            </a:r>
          </a:p>
          <a:p>
            <a:pPr marL="1257300" lvl="1" indent="-514350"/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9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46746" y="537524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Learner outcomes  </a:t>
            </a:r>
          </a:p>
          <a:p>
            <a:pPr>
              <a:buNone/>
            </a:pPr>
            <a:endParaRPr lang="en-US" altLang="en-US" sz="16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Describe the difference between critical theory and pragmatic humanism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16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Outline the difficulties of using a critical theory framework, especially when teaching an overwhelmingly White, rural student body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16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Use three concrete strategies to couch CSD diversity education in an interpretive framework that takes White, rural students’ culture into account</a:t>
            </a:r>
          </a:p>
        </p:txBody>
      </p:sp>
    </p:spTree>
    <p:extLst>
      <p:ext uri="{BB962C8B-B14F-4D97-AF65-F5344CB8AC3E}">
        <p14:creationId xmlns:p14="http://schemas.microsoft.com/office/powerpoint/2010/main" val="36777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46746" y="689276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Agenda  </a:t>
            </a:r>
          </a:p>
          <a:p>
            <a:pPr>
              <a:buNone/>
            </a:pPr>
            <a:endParaRPr lang="en-US" altLang="en-US" sz="24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Racism &amp; CSD diversity education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4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Critical theory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4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Pragmatic humanism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4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A Q&amp;A with a Black educator &amp; counselor</a:t>
            </a:r>
          </a:p>
        </p:txBody>
      </p:sp>
    </p:spTree>
    <p:extLst>
      <p:ext uri="{BB962C8B-B14F-4D97-AF65-F5344CB8AC3E}">
        <p14:creationId xmlns:p14="http://schemas.microsoft.com/office/powerpoint/2010/main" val="33842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046746" y="2406315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1. Racism &amp; CSD diversity education</a:t>
            </a:r>
          </a:p>
        </p:txBody>
      </p:sp>
    </p:spTree>
    <p:extLst>
      <p:ext uri="{BB962C8B-B14F-4D97-AF65-F5344CB8AC3E}">
        <p14:creationId xmlns:p14="http://schemas.microsoft.com/office/powerpoint/2010/main" val="2931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120941" y="216745"/>
            <a:ext cx="9950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n-lt"/>
              </a:rPr>
              <a:t>Some key terms  </a:t>
            </a:r>
          </a:p>
          <a:p>
            <a:pPr>
              <a:buNone/>
            </a:pPr>
            <a:endParaRPr lang="en-US" altLang="en-US" sz="24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Racism 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4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BIPOC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1211400" y="1981080"/>
              <a:ext cx="1814040" cy="61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5560" y="1917720"/>
                <a:ext cx="18457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1051560" y="2971800"/>
              <a:ext cx="1814040" cy="7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5720" y="2908440"/>
                <a:ext cx="184572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28"/>
          <p:cNvGrpSpPr>
            <a:grpSpLocks/>
          </p:cNvGrpSpPr>
          <p:nvPr/>
        </p:nvGrpSpPr>
        <p:grpSpPr bwMode="auto">
          <a:xfrm>
            <a:off x="9471660" y="1932925"/>
            <a:ext cx="1409700" cy="3742533"/>
            <a:chOff x="3456" y="2160"/>
            <a:chExt cx="576" cy="1680"/>
          </a:xfrm>
        </p:grpSpPr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3552" y="2160"/>
              <a:ext cx="384" cy="384"/>
            </a:xfrm>
            <a:prstGeom prst="ellips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3744" y="2544"/>
              <a:ext cx="0" cy="768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H="1">
              <a:off x="3456" y="3312"/>
              <a:ext cx="288" cy="528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3744" y="3312"/>
              <a:ext cx="240" cy="528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H="1">
              <a:off x="3456" y="2688"/>
              <a:ext cx="288" cy="336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3744" y="2688"/>
              <a:ext cx="288" cy="336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ounded Rectangular Callout 9"/>
          <p:cNvSpPr/>
          <p:nvPr/>
        </p:nvSpPr>
        <p:spPr>
          <a:xfrm>
            <a:off x="3415122" y="4079862"/>
            <a:ext cx="5704113" cy="838742"/>
          </a:xfrm>
          <a:prstGeom prst="wedgeRoundRectCallout">
            <a:avLst>
              <a:gd name="adj1" fmla="val 57058"/>
              <a:gd name="adj2" fmla="val -2230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“I don’t like _____ people.”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982026-D965-4986-9972-21DD432AA67D}"/>
              </a:ext>
            </a:extLst>
          </p:cNvPr>
          <p:cNvSpPr/>
          <p:nvPr/>
        </p:nvSpPr>
        <p:spPr>
          <a:xfrm rot="17511939" flipV="1">
            <a:off x="6240704" y="3371077"/>
            <a:ext cx="7029935" cy="299059"/>
          </a:xfrm>
          <a:prstGeom prst="rect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BE7F86-B921-415D-B7F8-0CA8DF90B2B2}"/>
              </a:ext>
            </a:extLst>
          </p:cNvPr>
          <p:cNvSpPr/>
          <p:nvPr/>
        </p:nvSpPr>
        <p:spPr>
          <a:xfrm rot="14558318">
            <a:off x="6607905" y="3921009"/>
            <a:ext cx="5950004" cy="440347"/>
          </a:xfrm>
          <a:prstGeom prst="rect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4462" y="38059"/>
            <a:ext cx="11463237" cy="909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4400" dirty="0">
                <a:solidFill>
                  <a:schemeClr val="tx2"/>
                </a:solidFill>
              </a:rPr>
              <a:t>“Racism”—scholarly definition: White supremacy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353D6A-40D5-4C0A-B413-FBB78D969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248918"/>
              </p:ext>
            </p:extLst>
          </p:nvPr>
        </p:nvGraphicFramePr>
        <p:xfrm>
          <a:off x="1562099" y="1137072"/>
          <a:ext cx="10515600" cy="552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2F1767-B5A0-4007-AB32-D564BD570C2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954216" y="3274441"/>
            <a:ext cx="4953000" cy="838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Hierarchy of human worth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D1BBB9-8D40-4304-BF81-183A8C608B63}"/>
              </a:ext>
            </a:extLst>
          </p:cNvPr>
          <p:cNvCxnSpPr/>
          <p:nvPr/>
        </p:nvCxnSpPr>
        <p:spPr>
          <a:xfrm>
            <a:off x="1055683" y="1287312"/>
            <a:ext cx="0" cy="518752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EAB82529-9D9B-42F0-A826-75219C82E1A5}"/>
              </a:ext>
            </a:extLst>
          </p:cNvPr>
          <p:cNvSpPr txBox="1">
            <a:spLocks noChangeArrowheads="1"/>
          </p:cNvSpPr>
          <p:nvPr/>
        </p:nvSpPr>
        <p:spPr>
          <a:xfrm>
            <a:off x="484187" y="727520"/>
            <a:ext cx="1142992" cy="56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more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171E3FB-278A-41F4-B58A-6F47A1D4C9BB}"/>
              </a:ext>
            </a:extLst>
          </p:cNvPr>
          <p:cNvSpPr txBox="1">
            <a:spLocks noChangeArrowheads="1"/>
          </p:cNvSpPr>
          <p:nvPr/>
        </p:nvSpPr>
        <p:spPr>
          <a:xfrm>
            <a:off x="484187" y="6377779"/>
            <a:ext cx="1142992" cy="56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less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3B71378-EA27-40B2-848D-75F1494DB7DC}"/>
              </a:ext>
            </a:extLst>
          </p:cNvPr>
          <p:cNvSpPr txBox="1">
            <a:spLocks noChangeArrowheads="1"/>
          </p:cNvSpPr>
          <p:nvPr/>
        </p:nvSpPr>
        <p:spPr>
          <a:xfrm rot="18777352">
            <a:off x="1010750" y="4088323"/>
            <a:ext cx="4038600" cy="56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Indigenous people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C1E5D6-52FA-46BB-8C51-CE2F106A3A4F}"/>
              </a:ext>
            </a:extLst>
          </p:cNvPr>
          <p:cNvCxnSpPr>
            <a:cxnSpLocks/>
          </p:cNvCxnSpPr>
          <p:nvPr/>
        </p:nvCxnSpPr>
        <p:spPr>
          <a:xfrm flipH="1">
            <a:off x="1445601" y="2939480"/>
            <a:ext cx="3431199" cy="361372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8001000" y="647640"/>
              <a:ext cx="3871440" cy="99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5160" y="584280"/>
                <a:ext cx="39031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967680" y="663120"/>
              <a:ext cx="1760760" cy="91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1840" y="599400"/>
                <a:ext cx="17924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5745600" y="2453760"/>
              <a:ext cx="2156760" cy="114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9760" y="2390040"/>
                <a:ext cx="21884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5311080" y="2857680"/>
              <a:ext cx="29415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95240" y="2793960"/>
                <a:ext cx="2973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4449960" y="5669280"/>
              <a:ext cx="4770720" cy="91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34120" y="5605920"/>
                <a:ext cx="4802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/>
              <p14:cNvContentPartPr/>
              <p14:nvPr/>
            </p14:nvContentPartPr>
            <p14:xfrm>
              <a:off x="5250240" y="6080760"/>
              <a:ext cx="3162600" cy="7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34400" y="6017400"/>
                <a:ext cx="3194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5448240" y="4145400"/>
              <a:ext cx="2446560" cy="46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2400" y="4081680"/>
                <a:ext cx="24782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/>
              <p14:cNvContentPartPr/>
              <p14:nvPr/>
            </p14:nvContentPartPr>
            <p14:xfrm>
              <a:off x="1249560" y="6103800"/>
              <a:ext cx="648000" cy="586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33720" y="6040080"/>
                <a:ext cx="68004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/>
              <p14:cNvContentPartPr/>
              <p14:nvPr/>
            </p14:nvContentPartPr>
            <p14:xfrm>
              <a:off x="4168080" y="2712600"/>
              <a:ext cx="1295640" cy="678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2240" y="2649240"/>
                <a:ext cx="132768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/>
              <p14:cNvContentPartPr/>
              <p14:nvPr/>
            </p14:nvContentPartPr>
            <p14:xfrm>
              <a:off x="769680" y="2720520"/>
              <a:ext cx="11414880" cy="4130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3840" y="2656800"/>
                <a:ext cx="11446920" cy="42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6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build="p"/>
      <p:bldP spid="15" grpId="0"/>
      <p:bldP spid="1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5623</TotalTime>
  <Words>1897</Words>
  <Application>Microsoft Office PowerPoint</Application>
  <PresentationFormat>Widescreen</PresentationFormat>
  <Paragraphs>223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Tech University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Kroll, Tobias</dc:creator>
  <cp:lastModifiedBy>Kroll, Tobias</cp:lastModifiedBy>
  <cp:revision>159</cp:revision>
  <dcterms:created xsi:type="dcterms:W3CDTF">2020-03-02T16:09:44Z</dcterms:created>
  <dcterms:modified xsi:type="dcterms:W3CDTF">2021-03-29T18:56:33Z</dcterms:modified>
</cp:coreProperties>
</file>