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0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2CC2-7483-1D48-99B7-826F77F69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A140A-B8F8-3544-8EBC-E3577DC9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DEAE-CDBF-EE4D-88E9-A9C803D8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02C54-8087-3947-A82E-2D6F19D1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3128B-AFEF-6640-8327-1C412A3D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0BC3-2ACC-4B45-AA29-991C027A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8AD4A-44A8-7143-A78A-D18241780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DF27F-BCAC-3D44-BAB2-560DDE44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1F2C2-0722-904D-A710-25D31904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35C4-4C0D-6349-B889-663C8267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A0409-1108-7746-B2F6-AFCDE154B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FE506-539F-9A49-B41C-1FA494BD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412A-800E-084F-B884-A9D048AD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4F5B7-D550-E649-89B6-3405D934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80014-77A8-D04E-BE8C-C94E65FF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7C0F-A700-7B46-8D15-00FE6839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68365-C1C6-594C-ACF9-970DAF18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A1B3-30A0-6D40-AF47-C8C4AF07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B63BE-5531-EC44-AE0B-6D769A45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77CB-BCC5-C34B-BFF6-E00A6CBE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D31F-0548-EE47-B5A8-11E5360B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BA971-D1FA-AE43-9F28-BF910A98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4B86-22CF-6E42-AA19-D22131D0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CF21B-D05A-5043-9CB4-487CA1D1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F3F0-8FC6-094F-A8EE-52352859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0866-B9D9-CD44-870A-63F17D94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B2B25-E263-CD46-8269-628262AC6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BA236-45DC-3F45-892C-0B614DEA8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2552E-40C9-F748-8A8D-BE5AEB9D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A7754-394A-7844-AEA8-43DCE442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39B6D-9991-454D-8B32-73777D58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AC81-2E5B-B141-98BD-60BF0C8E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F2AA-1A44-744E-B446-3598500D2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10595-6F15-0B45-B44F-1C02E1C2B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A459F-9530-3B41-86A3-BC874C54C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ADCD8-D266-E749-9F6E-DDC9CE0CA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677E1-85CC-C047-9FFF-F2BE29DD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D3971-92DE-AC41-9357-89D2603D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E6B7B-BF79-8D40-8C4A-B6529F46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4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32E3-6D3B-D04B-8BFE-119D3C79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BDCF8-B54D-BE46-9E9C-F2E394AF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49318-5FAA-4B40-87A8-86902BB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927DE-19CA-0340-AE83-C4A06B59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47268-B549-4845-80A7-6DAD35C1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0CA2F-9911-CA45-AC1E-A82CE2D8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4277D-B90F-714B-A661-2D24E062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A9D7-B99E-FC4B-A6EA-C40C2C3D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2858-3A42-C44C-B533-32D28580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E36E9-AD39-8943-BF56-C35B2BCD0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006CC-27DB-E04C-8ED1-26A5F692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D1990-E615-3E48-9DDD-1A8E2FC4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194CB-FE04-BE4B-8E01-681A77FD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3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7F8C-377B-2C40-B8B5-6F4373CD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A415F-1755-C248-8B0C-88E519907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6DEDF-3705-1948-A3F1-C09F5D7B3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15427-3CEE-0A45-A14A-561E546B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11225-95F6-B548-9193-72602393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056B2-5054-4947-A5C3-FF8C1984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3D2EA-6A5C-8B42-9A80-F1EBBCCA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99CA5-3724-9F41-8B7D-B9C033D9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A6B7B-695E-0347-A613-8C8B83BB3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AE94-F87E-E343-A05D-C989875674E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CDAF3-708C-1E4C-A971-643719D8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F92A5-69FD-E54C-AB15-DAAAF96D1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BA78-DBE8-FE48-92D5-32EBF722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E3B4-3024-FF45-9394-2FAFA662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CAPCSD COVID IMPACT SURVEY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April 17, 2020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33AB56-4A6D-C34B-9FDD-46B74BEC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65" y="1599966"/>
            <a:ext cx="7216346" cy="5258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AAE047-F78B-F345-B3CD-82823E8337A5}"/>
              </a:ext>
            </a:extLst>
          </p:cNvPr>
          <p:cNvSpPr txBox="1"/>
          <p:nvPr/>
        </p:nvSpPr>
        <p:spPr>
          <a:xfrm>
            <a:off x="729049" y="1878227"/>
            <a:ext cx="31386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N= 136</a:t>
            </a:r>
          </a:p>
          <a:p>
            <a:endParaRPr lang="en-US" dirty="0"/>
          </a:p>
          <a:p>
            <a:r>
              <a:rPr lang="en-US" sz="4000" dirty="0">
                <a:solidFill>
                  <a:schemeClr val="accent1"/>
                </a:solidFill>
              </a:rPr>
              <a:t>WHAT WE ARE CONCERNED ABOUT</a:t>
            </a:r>
          </a:p>
        </p:txBody>
      </p:sp>
    </p:spTree>
    <p:extLst>
      <p:ext uri="{BB962C8B-B14F-4D97-AF65-F5344CB8AC3E}">
        <p14:creationId xmlns:p14="http://schemas.microsoft.com/office/powerpoint/2010/main" val="192124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0AE9-E8E1-4A47-9707-9C3826E9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CAPCSD do to help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4D1ADC-7868-4F42-9FB5-AEAAD1DCFD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575" y="2059599"/>
            <a:ext cx="7182495" cy="393342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820D4-0FBE-AC4E-964B-994E85F44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4054" y="1825625"/>
            <a:ext cx="39397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Topics of Importance</a:t>
            </a:r>
          </a:p>
          <a:p>
            <a:pPr lvl="1"/>
            <a:r>
              <a:rPr lang="en-US" dirty="0"/>
              <a:t>Telehealth</a:t>
            </a:r>
          </a:p>
          <a:p>
            <a:pPr lvl="1"/>
            <a:r>
              <a:rPr lang="en-US" dirty="0"/>
              <a:t>Student placements</a:t>
            </a:r>
          </a:p>
          <a:p>
            <a:pPr lvl="1"/>
            <a:r>
              <a:rPr lang="en-US" dirty="0"/>
              <a:t>Student assessments</a:t>
            </a:r>
          </a:p>
          <a:p>
            <a:pPr lvl="1"/>
            <a:r>
              <a:rPr lang="en-US" dirty="0"/>
              <a:t>Clinical clock hours</a:t>
            </a:r>
          </a:p>
          <a:p>
            <a:pPr lvl="1"/>
            <a:r>
              <a:rPr lang="en-US" dirty="0"/>
              <a:t>What will it look like in the fall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3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7EF645-4D5A-D24F-8216-6706C5AB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Accessibility and Readiness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C2DEEA-7D59-AD47-9B4A-60722EE1E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9996" y="2598857"/>
            <a:ext cx="9041088" cy="3837458"/>
          </a:xfrm>
        </p:spPr>
      </p:pic>
    </p:spTree>
    <p:extLst>
      <p:ext uri="{BB962C8B-B14F-4D97-AF65-F5344CB8AC3E}">
        <p14:creationId xmlns:p14="http://schemas.microsoft.com/office/powerpoint/2010/main" val="65373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C1CCF7-12F3-6E47-BAEE-5C4A41E1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AA8E-C7FA-DD43-B89B-5F874B1E4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33% planning on making adjustments to admission process</a:t>
            </a:r>
          </a:p>
          <a:p>
            <a:pPr lvl="1"/>
            <a:r>
              <a:rPr lang="en-US" dirty="0"/>
              <a:t>Extending deadlines, accept more students, incentivize admissions $, re-open application process, admit smaller cohort, don’t know</a:t>
            </a:r>
          </a:p>
        </p:txBody>
      </p:sp>
      <p:pic>
        <p:nvPicPr>
          <p:cNvPr id="23" name="Content Placeholder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A5F7ED-F97C-4541-A2EB-190EF6043B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9788" y="1354699"/>
            <a:ext cx="5945323" cy="4594986"/>
          </a:xfrm>
        </p:spPr>
      </p:pic>
    </p:spTree>
    <p:extLst>
      <p:ext uri="{BB962C8B-B14F-4D97-AF65-F5344CB8AC3E}">
        <p14:creationId xmlns:p14="http://schemas.microsoft.com/office/powerpoint/2010/main" val="75474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77AF8E-312C-974D-9EB7-AB2A0A80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What’s closed or suspended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F83D-B438-8641-BD9E-A9C81191D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F89A4A-370F-5A4B-8158-D6778666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387" y="2252926"/>
            <a:ext cx="6045764" cy="4328416"/>
          </a:xfrm>
          <a:prstGeom prst="rect">
            <a:avLst/>
          </a:prstGeom>
        </p:spPr>
      </p:pic>
      <p:pic>
        <p:nvPicPr>
          <p:cNvPr id="19" name="Content Placeholder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059034-CC20-054D-9253-26627A5C6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209" y="2656992"/>
            <a:ext cx="6122331" cy="4049963"/>
          </a:xfrm>
        </p:spPr>
      </p:pic>
    </p:spTree>
    <p:extLst>
      <p:ext uri="{BB962C8B-B14F-4D97-AF65-F5344CB8AC3E}">
        <p14:creationId xmlns:p14="http://schemas.microsoft.com/office/powerpoint/2010/main" val="286334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B239D-C21A-3345-9B4E-E04C7B3C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Clinical Aspects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A877E6-078A-7749-8AE6-B21B54592F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" b="369"/>
          <a:stretch/>
        </p:blipFill>
        <p:spPr>
          <a:xfrm>
            <a:off x="97511" y="1120046"/>
            <a:ext cx="6797167" cy="42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1AFFF-82BD-4646-A735-22E918E9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Moving Online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E2EF1D-3BE8-3744-B4E0-57C9C857AF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3" b="10725"/>
          <a:stretch/>
        </p:blipFill>
        <p:spPr>
          <a:xfrm>
            <a:off x="307576" y="1126737"/>
            <a:ext cx="6797167" cy="47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9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2B4F-DF2A-0B45-B895-5ECB780C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Simulations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39BA83-8A0A-EE4F-ACA0-FD905A37D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1435898"/>
            <a:ext cx="6096000" cy="3136669"/>
          </a:xfrm>
          <a:prstGeom prst="rect">
            <a:avLst/>
          </a:prstGeom>
        </p:spPr>
      </p:pic>
      <p:pic>
        <p:nvPicPr>
          <p:cNvPr id="17" name="Content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FD34F4-536C-4243-B0EF-8BB7506DAA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3773" y="0"/>
            <a:ext cx="5181600" cy="361897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2283AE-A295-764E-B2BE-55C93292ADD1}"/>
              </a:ext>
            </a:extLst>
          </p:cNvPr>
          <p:cNvSpPr txBox="1"/>
          <p:nvPr/>
        </p:nvSpPr>
        <p:spPr>
          <a:xfrm>
            <a:off x="1445741" y="5511114"/>
            <a:ext cx="3290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Overwhelming using SIMUCASE</a:t>
            </a:r>
          </a:p>
          <a:p>
            <a:endParaRPr lang="en-US" dirty="0"/>
          </a:p>
          <a:p>
            <a:r>
              <a:rPr lang="en-US" dirty="0"/>
              <a:t>Conducting VIRTUAL DEBRIEFING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69257C-B88A-934E-932E-646DB7553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90772"/>
            <a:ext cx="5020963" cy="270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6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177A2-DB36-5F48-84B2-19991F88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Telepractice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EDED19-3A05-494C-B1F6-D8F9A3A3B4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59" r="32155" b="-1"/>
          <a:stretch/>
        </p:blipFill>
        <p:spPr>
          <a:xfrm>
            <a:off x="-352777" y="805948"/>
            <a:ext cx="7321800" cy="571096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86871-6596-854A-BDB9-1584746C1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104" y="2929074"/>
            <a:ext cx="3400455" cy="28038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/>
            <a:r>
              <a:rPr lang="en-US" sz="1600" dirty="0">
                <a:solidFill>
                  <a:srgbClr val="FFFFFF"/>
                </a:solidFill>
              </a:rPr>
              <a:t>Platforms </a:t>
            </a:r>
          </a:p>
          <a:p>
            <a:pPr marL="0"/>
            <a:r>
              <a:rPr lang="en-US" sz="1600" dirty="0">
                <a:solidFill>
                  <a:srgbClr val="FFFFFF"/>
                </a:solidFill>
              </a:rPr>
              <a:t> --</a:t>
            </a:r>
            <a:r>
              <a:rPr lang="en-US" sz="1600" dirty="0" err="1">
                <a:solidFill>
                  <a:srgbClr val="FFFFFF"/>
                </a:solidFill>
              </a:rPr>
              <a:t>HiPPA</a:t>
            </a:r>
            <a:r>
              <a:rPr lang="en-US" sz="1600" dirty="0">
                <a:solidFill>
                  <a:srgbClr val="FFFFFF"/>
                </a:solidFill>
              </a:rPr>
              <a:t> compliant zoom</a:t>
            </a:r>
          </a:p>
          <a:p>
            <a:pPr marL="0"/>
            <a:r>
              <a:rPr lang="en-US" sz="1600" dirty="0">
                <a:solidFill>
                  <a:srgbClr val="FFFFFF"/>
                </a:solidFill>
              </a:rPr>
              <a:t> -- </a:t>
            </a:r>
            <a:r>
              <a:rPr lang="en-US" sz="1600" dirty="0" err="1">
                <a:solidFill>
                  <a:srgbClr val="FFFFFF"/>
                </a:solidFill>
              </a:rPr>
              <a:t>Webex</a:t>
            </a:r>
            <a:endParaRPr lang="en-US" sz="1600" dirty="0">
              <a:solidFill>
                <a:srgbClr val="FFFFFF"/>
              </a:solidFill>
            </a:endParaRPr>
          </a:p>
          <a:p>
            <a:pPr marL="0"/>
            <a:r>
              <a:rPr lang="en-US" sz="1600" dirty="0">
                <a:solidFill>
                  <a:srgbClr val="FFFFFF"/>
                </a:solidFill>
              </a:rPr>
              <a:t> -- </a:t>
            </a:r>
            <a:r>
              <a:rPr lang="en-US" sz="1600" dirty="0" err="1">
                <a:solidFill>
                  <a:srgbClr val="FFFFFF"/>
                </a:solidFill>
              </a:rPr>
              <a:t>GoogleHangout</a:t>
            </a:r>
            <a:endParaRPr lang="en-US" sz="1600" dirty="0">
              <a:solidFill>
                <a:srgbClr val="FFFFFF"/>
              </a:solidFill>
            </a:endParaRPr>
          </a:p>
          <a:p>
            <a:pPr marL="0"/>
            <a:r>
              <a:rPr lang="en-US" sz="1600" dirty="0">
                <a:solidFill>
                  <a:srgbClr val="FFFFFF"/>
                </a:solidFill>
              </a:rPr>
              <a:t> -- Microsoft Teams</a:t>
            </a:r>
          </a:p>
          <a:p>
            <a:pPr marL="0"/>
            <a:endParaRPr lang="en-US" sz="1600" dirty="0">
              <a:solidFill>
                <a:srgbClr val="FFFFFF"/>
              </a:solidFill>
            </a:endParaRPr>
          </a:p>
          <a:p>
            <a:pPr marL="0"/>
            <a:r>
              <a:rPr lang="en-US" sz="1600" dirty="0">
                <a:solidFill>
                  <a:srgbClr val="FFFFFF"/>
                </a:solidFill>
              </a:rPr>
              <a:t>85% HIPPA compliant</a:t>
            </a:r>
          </a:p>
          <a:p>
            <a:pPr marL="0"/>
            <a:r>
              <a:rPr lang="en-US" sz="1600" dirty="0">
                <a:solidFill>
                  <a:srgbClr val="FFFFFF"/>
                </a:solidFill>
              </a:rPr>
              <a:t>12% IDK</a:t>
            </a:r>
          </a:p>
          <a:p>
            <a:pPr marL="0"/>
            <a:r>
              <a:rPr lang="en-US" sz="1600" dirty="0">
                <a:solidFill>
                  <a:srgbClr val="FFFFFF"/>
                </a:solidFill>
              </a:rPr>
              <a:t>3% No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0FE29-69D3-FA43-BEDF-CA37CFA3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Guided Observation Hours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EACB1-DAA5-A444-BD93-719AD0052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818" y="640082"/>
            <a:ext cx="6848715" cy="24848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Master Clinician Network</a:t>
            </a:r>
          </a:p>
          <a:p>
            <a:r>
              <a:rPr lang="en-US" sz="2400" dirty="0" err="1"/>
              <a:t>Simucase</a:t>
            </a:r>
            <a:endParaRPr lang="en-US" sz="2400" dirty="0"/>
          </a:p>
          <a:p>
            <a:r>
              <a:rPr lang="en-US" sz="2400" dirty="0" err="1"/>
              <a:t>Youtube</a:t>
            </a:r>
            <a:endParaRPr lang="en-US" sz="2400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043BCB-2452-C14D-8C23-F69D43DAEF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8069" y="2942620"/>
            <a:ext cx="7950464" cy="35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126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CAPCSD COVID IMPACT SURVEY April 17, 2020</vt:lpstr>
      <vt:lpstr>Accessibility and Readiness</vt:lpstr>
      <vt:lpstr>Admissions</vt:lpstr>
      <vt:lpstr>What’s closed or suspended</vt:lpstr>
      <vt:lpstr>Clinical Aspects</vt:lpstr>
      <vt:lpstr>Moving Online</vt:lpstr>
      <vt:lpstr>Simulations</vt:lpstr>
      <vt:lpstr>Telepractice</vt:lpstr>
      <vt:lpstr>Guided Observation Hours</vt:lpstr>
      <vt:lpstr>What can CAPCSD do to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CAPCSD COVID IMPACT SURVEY</dc:title>
  <dc:creator>Dudding, Carol Cardinale - duddincc</dc:creator>
  <cp:lastModifiedBy>Dudding, Carol Cardinale - duddincc</cp:lastModifiedBy>
  <cp:revision>8</cp:revision>
  <dcterms:created xsi:type="dcterms:W3CDTF">2020-04-21T01:33:04Z</dcterms:created>
  <dcterms:modified xsi:type="dcterms:W3CDTF">2020-04-29T16:39:36Z</dcterms:modified>
</cp:coreProperties>
</file>